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7" r:id="rId101"/>
    <p:sldId id="356"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 name="Particle Flows" id="{175BEFC1-F2D1-4E06-B729-E0A1459691C9}">
          <p14:sldIdLst>
            <p14:sldId id="351"/>
            <p14:sldId id="352"/>
            <p14:sldId id="353"/>
            <p14:sldId id="354"/>
          </p14:sldIdLst>
        </p14:section>
        <p14:section name="Fluidization" id="{6C124B2B-629F-4A1A-8F79-45BA65A6EF37}">
          <p14:sldIdLst>
            <p14:sldId id="355"/>
            <p14:sldId id="357"/>
          </p14:sldIdLst>
        </p14:section>
        <p14:section name="Multi-Phase Flows" id="{A9A38898-D048-4723-8454-571125639E69}">
          <p14:sldIdLst>
            <p14:sldId id="356"/>
            <p14:sldId id="358"/>
            <p14:sldId id="359"/>
            <p14:sldId id="360"/>
            <p14:sldId id="361"/>
            <p14:sldId id="362"/>
            <p14:sldId id="363"/>
            <p14:sldId id="364"/>
            <p14:sldId id="365"/>
            <p14:sldId id="366"/>
            <p14:sldId id="367"/>
            <p14:sldId id="368"/>
            <p14:sldId id="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44696-847E-4826-A293-B6B1975624A7}" v="4" dt="2024-11-27T19:30:27.022"/>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58" d="100"/>
          <a:sy n="58" d="100"/>
        </p:scale>
        <p:origin x="28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docChgLst>
    <pc:chgData name="William Roosa" userId="b17c6545b7781650" providerId="LiveId" clId="{9AB44696-847E-4826-A293-B6B1975624A7}"/>
    <pc:docChg chg="custSel addSld modSld modSection">
      <pc:chgData name="William Roosa" userId="b17c6545b7781650" providerId="LiveId" clId="{9AB44696-847E-4826-A293-B6B1975624A7}" dt="2024-11-27T19:34:53.593" v="247" actId="1076"/>
      <pc:docMkLst>
        <pc:docMk/>
      </pc:docMkLst>
      <pc:sldChg chg="addSp modSp mod">
        <pc:chgData name="William Roosa" userId="b17c6545b7781650" providerId="LiveId" clId="{9AB44696-847E-4826-A293-B6B1975624A7}" dt="2024-11-25T18:50:45.102" v="56" actId="1076"/>
        <pc:sldMkLst>
          <pc:docMk/>
          <pc:sldMk cId="2663175669" sldId="347"/>
        </pc:sldMkLst>
        <pc:spChg chg="add mod">
          <ac:chgData name="William Roosa" userId="b17c6545b7781650" providerId="LiveId" clId="{9AB44696-847E-4826-A293-B6B1975624A7}" dt="2024-11-25T18:50:45.102" v="56" actId="1076"/>
          <ac:spMkLst>
            <pc:docMk/>
            <pc:sldMk cId="2663175669" sldId="347"/>
            <ac:spMk id="2" creationId="{CFDA4AE4-BAFC-3F5C-0D62-30D1CBA5CF93}"/>
          </ac:spMkLst>
        </pc:spChg>
      </pc:sldChg>
      <pc:sldChg chg="modSp mod">
        <pc:chgData name="William Roosa" userId="b17c6545b7781650" providerId="LiveId" clId="{9AB44696-847E-4826-A293-B6B1975624A7}" dt="2024-11-25T18:27:58.976" v="2" actId="1035"/>
        <pc:sldMkLst>
          <pc:docMk/>
          <pc:sldMk cId="2612445010" sldId="348"/>
        </pc:sldMkLst>
        <pc:picChg chg="mod">
          <ac:chgData name="William Roosa" userId="b17c6545b7781650" providerId="LiveId" clId="{9AB44696-847E-4826-A293-B6B1975624A7}" dt="2024-11-25T18:27:58.976" v="2" actId="1035"/>
          <ac:picMkLst>
            <pc:docMk/>
            <pc:sldMk cId="2612445010" sldId="348"/>
            <ac:picMk id="5" creationId="{189E9938-053E-F074-0D8C-CA8BD337D93B}"/>
          </ac:picMkLst>
        </pc:picChg>
      </pc:sldChg>
      <pc:sldChg chg="modSp mod">
        <pc:chgData name="William Roosa" userId="b17c6545b7781650" providerId="LiveId" clId="{9AB44696-847E-4826-A293-B6B1975624A7}" dt="2024-11-25T17:41:21.414" v="1" actId="14100"/>
        <pc:sldMkLst>
          <pc:docMk/>
          <pc:sldMk cId="2614386278" sldId="350"/>
        </pc:sldMkLst>
        <pc:picChg chg="mod">
          <ac:chgData name="William Roosa" userId="b17c6545b7781650" providerId="LiveId" clId="{9AB44696-847E-4826-A293-B6B1975624A7}" dt="2024-11-25T17:41:21.414" v="1" actId="14100"/>
          <ac:picMkLst>
            <pc:docMk/>
            <pc:sldMk cId="2614386278" sldId="350"/>
            <ac:picMk id="3" creationId="{01F1999A-BC16-4DBB-612D-3AC4CC8FA7C1}"/>
          </ac:picMkLst>
        </pc:picChg>
      </pc:sldChg>
      <pc:sldChg chg="addSp delSp modSp mod">
        <pc:chgData name="William Roosa" userId="b17c6545b7781650" providerId="LiveId" clId="{9AB44696-847E-4826-A293-B6B1975624A7}" dt="2024-11-27T19:25:59.096" v="64" actId="1076"/>
        <pc:sldMkLst>
          <pc:docMk/>
          <pc:sldMk cId="1636752288" sldId="362"/>
        </pc:sldMkLst>
        <pc:picChg chg="add del mod">
          <ac:chgData name="William Roosa" userId="b17c6545b7781650" providerId="LiveId" clId="{9AB44696-847E-4826-A293-B6B1975624A7}" dt="2024-11-27T19:25:40.923" v="59" actId="478"/>
          <ac:picMkLst>
            <pc:docMk/>
            <pc:sldMk cId="1636752288" sldId="362"/>
            <ac:picMk id="4" creationId="{0A25C499-051A-F527-D368-C4561D1703C4}"/>
          </ac:picMkLst>
        </pc:picChg>
        <pc:picChg chg="add mod">
          <ac:chgData name="William Roosa" userId="b17c6545b7781650" providerId="LiveId" clId="{9AB44696-847E-4826-A293-B6B1975624A7}" dt="2024-11-27T19:25:59.096" v="64" actId="1076"/>
          <ac:picMkLst>
            <pc:docMk/>
            <pc:sldMk cId="1636752288" sldId="362"/>
            <ac:picMk id="6" creationId="{C7801369-CFBE-0C34-6BB3-073B9C5333AA}"/>
          </ac:picMkLst>
        </pc:picChg>
      </pc:sldChg>
      <pc:sldChg chg="addSp modSp new mod">
        <pc:chgData name="William Roosa" userId="b17c6545b7781650" providerId="LiveId" clId="{9AB44696-847E-4826-A293-B6B1975624A7}" dt="2024-11-27T19:27:03.658" v="79" actId="1076"/>
        <pc:sldMkLst>
          <pc:docMk/>
          <pc:sldMk cId="78904133" sldId="363"/>
        </pc:sldMkLst>
        <pc:picChg chg="add mod">
          <ac:chgData name="William Roosa" userId="b17c6545b7781650" providerId="LiveId" clId="{9AB44696-847E-4826-A293-B6B1975624A7}" dt="2024-11-27T19:26:27.634" v="72" actId="1076"/>
          <ac:picMkLst>
            <pc:docMk/>
            <pc:sldMk cId="78904133" sldId="363"/>
            <ac:picMk id="3" creationId="{86E13C98-C4B2-D5F1-7152-B2C2389C090E}"/>
          </ac:picMkLst>
        </pc:picChg>
        <pc:picChg chg="add mod">
          <ac:chgData name="William Roosa" userId="b17c6545b7781650" providerId="LiveId" clId="{9AB44696-847E-4826-A293-B6B1975624A7}" dt="2024-11-27T19:26:49.451" v="75" actId="1076"/>
          <ac:picMkLst>
            <pc:docMk/>
            <pc:sldMk cId="78904133" sldId="363"/>
            <ac:picMk id="5" creationId="{3F01BAE2-71DE-17AF-875E-68098B9C3ACE}"/>
          </ac:picMkLst>
        </pc:picChg>
        <pc:picChg chg="add mod">
          <ac:chgData name="William Roosa" userId="b17c6545b7781650" providerId="LiveId" clId="{9AB44696-847E-4826-A293-B6B1975624A7}" dt="2024-11-27T19:27:03.658" v="79" actId="1076"/>
          <ac:picMkLst>
            <pc:docMk/>
            <pc:sldMk cId="78904133" sldId="363"/>
            <ac:picMk id="7" creationId="{D2CC431D-573D-0FA8-52B9-422A485F2713}"/>
          </ac:picMkLst>
        </pc:picChg>
      </pc:sldChg>
      <pc:sldChg chg="addSp modSp new mod">
        <pc:chgData name="William Roosa" userId="b17c6545b7781650" providerId="LiveId" clId="{9AB44696-847E-4826-A293-B6B1975624A7}" dt="2024-11-27T19:28:49.802" v="112" actId="1076"/>
        <pc:sldMkLst>
          <pc:docMk/>
          <pc:sldMk cId="3504185917" sldId="364"/>
        </pc:sldMkLst>
        <pc:spChg chg="add mod">
          <ac:chgData name="William Roosa" userId="b17c6545b7781650" providerId="LiveId" clId="{9AB44696-847E-4826-A293-B6B1975624A7}" dt="2024-11-27T19:28:49.802" v="112" actId="1076"/>
          <ac:spMkLst>
            <pc:docMk/>
            <pc:sldMk cId="3504185917" sldId="364"/>
            <ac:spMk id="12" creationId="{D5188C5D-26BA-FCC0-0D68-B810172398E8}"/>
          </ac:spMkLst>
        </pc:spChg>
        <pc:picChg chg="add mod">
          <ac:chgData name="William Roosa" userId="b17c6545b7781650" providerId="LiveId" clId="{9AB44696-847E-4826-A293-B6B1975624A7}" dt="2024-11-27T19:27:24.139" v="81" actId="1076"/>
          <ac:picMkLst>
            <pc:docMk/>
            <pc:sldMk cId="3504185917" sldId="364"/>
            <ac:picMk id="3" creationId="{5712CC39-4F98-E5B1-CC3C-3A3499BB464F}"/>
          </ac:picMkLst>
        </pc:picChg>
        <pc:picChg chg="add mod">
          <ac:chgData name="William Roosa" userId="b17c6545b7781650" providerId="LiveId" clId="{9AB44696-847E-4826-A293-B6B1975624A7}" dt="2024-11-27T19:28:38.011" v="94" actId="1076"/>
          <ac:picMkLst>
            <pc:docMk/>
            <pc:sldMk cId="3504185917" sldId="364"/>
            <ac:picMk id="5" creationId="{4BA85C6B-1122-405C-580B-A8E73B8DF236}"/>
          </ac:picMkLst>
        </pc:picChg>
        <pc:picChg chg="add mod">
          <ac:chgData name="William Roosa" userId="b17c6545b7781650" providerId="LiveId" clId="{9AB44696-847E-4826-A293-B6B1975624A7}" dt="2024-11-27T19:27:52.805" v="85" actId="1076"/>
          <ac:picMkLst>
            <pc:docMk/>
            <pc:sldMk cId="3504185917" sldId="364"/>
            <ac:picMk id="7" creationId="{DC5DCBCD-96FE-B035-2BCB-5E8C96AD7719}"/>
          </ac:picMkLst>
        </pc:picChg>
        <pc:picChg chg="add mod">
          <ac:chgData name="William Roosa" userId="b17c6545b7781650" providerId="LiveId" clId="{9AB44696-847E-4826-A293-B6B1975624A7}" dt="2024-11-27T19:28:29.797" v="92" actId="14100"/>
          <ac:picMkLst>
            <pc:docMk/>
            <pc:sldMk cId="3504185917" sldId="364"/>
            <ac:picMk id="9" creationId="{DD570E22-0C21-13DC-40E1-923AFB25FD9C}"/>
          </ac:picMkLst>
        </pc:picChg>
        <pc:picChg chg="add mod">
          <ac:chgData name="William Roosa" userId="b17c6545b7781650" providerId="LiveId" clId="{9AB44696-847E-4826-A293-B6B1975624A7}" dt="2024-11-27T19:28:31.571" v="93" actId="1076"/>
          <ac:picMkLst>
            <pc:docMk/>
            <pc:sldMk cId="3504185917" sldId="364"/>
            <ac:picMk id="11" creationId="{B44644CE-4197-6433-6E4C-32F91AD433D7}"/>
          </ac:picMkLst>
        </pc:picChg>
      </pc:sldChg>
      <pc:sldChg chg="addSp modSp new mod">
        <pc:chgData name="William Roosa" userId="b17c6545b7781650" providerId="LiveId" clId="{9AB44696-847E-4826-A293-B6B1975624A7}" dt="2024-11-27T19:29:23.261" v="116" actId="1076"/>
        <pc:sldMkLst>
          <pc:docMk/>
          <pc:sldMk cId="2956734069" sldId="365"/>
        </pc:sldMkLst>
        <pc:picChg chg="add mod">
          <ac:chgData name="William Roosa" userId="b17c6545b7781650" providerId="LiveId" clId="{9AB44696-847E-4826-A293-B6B1975624A7}" dt="2024-11-27T19:29:08.297" v="114" actId="1076"/>
          <ac:picMkLst>
            <pc:docMk/>
            <pc:sldMk cId="2956734069" sldId="365"/>
            <ac:picMk id="3" creationId="{FD5024E1-ABF5-DC9C-6962-85938BFFF30B}"/>
          </ac:picMkLst>
        </pc:picChg>
        <pc:picChg chg="add mod">
          <ac:chgData name="William Roosa" userId="b17c6545b7781650" providerId="LiveId" clId="{9AB44696-847E-4826-A293-B6B1975624A7}" dt="2024-11-27T19:29:23.261" v="116" actId="1076"/>
          <ac:picMkLst>
            <pc:docMk/>
            <pc:sldMk cId="2956734069" sldId="365"/>
            <ac:picMk id="5" creationId="{ADEF47E3-3AC7-4E7A-2F55-099C089BD712}"/>
          </ac:picMkLst>
        </pc:picChg>
      </pc:sldChg>
      <pc:sldChg chg="addSp modSp new mod">
        <pc:chgData name="William Roosa" userId="b17c6545b7781650" providerId="LiveId" clId="{9AB44696-847E-4826-A293-B6B1975624A7}" dt="2024-11-27T19:30:52.505" v="200" actId="13926"/>
        <pc:sldMkLst>
          <pc:docMk/>
          <pc:sldMk cId="1003139545" sldId="366"/>
        </pc:sldMkLst>
        <pc:spChg chg="add mod">
          <ac:chgData name="William Roosa" userId="b17c6545b7781650" providerId="LiveId" clId="{9AB44696-847E-4826-A293-B6B1975624A7}" dt="2024-11-27T19:30:07.401" v="152" actId="1076"/>
          <ac:spMkLst>
            <pc:docMk/>
            <pc:sldMk cId="1003139545" sldId="366"/>
            <ac:spMk id="4" creationId="{4916B28E-620D-EA23-164D-BC39C6D1193E}"/>
          </ac:spMkLst>
        </pc:spChg>
        <pc:spChg chg="add mod">
          <ac:chgData name="William Roosa" userId="b17c6545b7781650" providerId="LiveId" clId="{9AB44696-847E-4826-A293-B6B1975624A7}" dt="2024-11-27T19:30:52.505" v="200" actId="13926"/>
          <ac:spMkLst>
            <pc:docMk/>
            <pc:sldMk cId="1003139545" sldId="366"/>
            <ac:spMk id="7" creationId="{6BB1926B-3963-0FB0-CD76-0A06D3E23802}"/>
          </ac:spMkLst>
        </pc:spChg>
        <pc:picChg chg="add mod">
          <ac:chgData name="William Roosa" userId="b17c6545b7781650" providerId="LiveId" clId="{9AB44696-847E-4826-A293-B6B1975624A7}" dt="2024-11-27T19:30:08.786" v="153" actId="1076"/>
          <ac:picMkLst>
            <pc:docMk/>
            <pc:sldMk cId="1003139545" sldId="366"/>
            <ac:picMk id="3" creationId="{7154EC42-0E98-F2BC-10E7-CA59EA909B93}"/>
          </ac:picMkLst>
        </pc:picChg>
        <pc:picChg chg="add mod">
          <ac:chgData name="William Roosa" userId="b17c6545b7781650" providerId="LiveId" clId="{9AB44696-847E-4826-A293-B6B1975624A7}" dt="2024-11-27T19:30:23.074" v="155" actId="1076"/>
          <ac:picMkLst>
            <pc:docMk/>
            <pc:sldMk cId="1003139545" sldId="366"/>
            <ac:picMk id="6" creationId="{AF424E0E-9392-AD0D-8609-8F482481A568}"/>
          </ac:picMkLst>
        </pc:picChg>
      </pc:sldChg>
      <pc:sldChg chg="addSp modSp new mod">
        <pc:chgData name="William Roosa" userId="b17c6545b7781650" providerId="LiveId" clId="{9AB44696-847E-4826-A293-B6B1975624A7}" dt="2024-11-27T19:32:57.572" v="227" actId="1076"/>
        <pc:sldMkLst>
          <pc:docMk/>
          <pc:sldMk cId="1831783331" sldId="367"/>
        </pc:sldMkLst>
        <pc:picChg chg="add mod">
          <ac:chgData name="William Roosa" userId="b17c6545b7781650" providerId="LiveId" clId="{9AB44696-847E-4826-A293-B6B1975624A7}" dt="2024-11-27T19:31:17.058" v="203" actId="1076"/>
          <ac:picMkLst>
            <pc:docMk/>
            <pc:sldMk cId="1831783331" sldId="367"/>
            <ac:picMk id="3" creationId="{3B472968-DFF4-8EB6-F314-7F69C1FD7EE9}"/>
          </ac:picMkLst>
        </pc:picChg>
        <pc:picChg chg="add mod">
          <ac:chgData name="William Roosa" userId="b17c6545b7781650" providerId="LiveId" clId="{9AB44696-847E-4826-A293-B6B1975624A7}" dt="2024-11-27T19:31:32.454" v="205" actId="1076"/>
          <ac:picMkLst>
            <pc:docMk/>
            <pc:sldMk cId="1831783331" sldId="367"/>
            <ac:picMk id="5" creationId="{65241249-2914-0C31-4DCF-DDDE9313CAFF}"/>
          </ac:picMkLst>
        </pc:picChg>
        <pc:picChg chg="add mod">
          <ac:chgData name="William Roosa" userId="b17c6545b7781650" providerId="LiveId" clId="{9AB44696-847E-4826-A293-B6B1975624A7}" dt="2024-11-27T19:32:57.572" v="227" actId="1076"/>
          <ac:picMkLst>
            <pc:docMk/>
            <pc:sldMk cId="1831783331" sldId="367"/>
            <ac:picMk id="7" creationId="{1944F874-4C6E-45A5-0487-BC115834822A}"/>
          </ac:picMkLst>
        </pc:picChg>
        <pc:picChg chg="add mod">
          <ac:chgData name="William Roosa" userId="b17c6545b7781650" providerId="LiveId" clId="{9AB44696-847E-4826-A293-B6B1975624A7}" dt="2024-11-27T19:32:32.070" v="219" actId="14100"/>
          <ac:picMkLst>
            <pc:docMk/>
            <pc:sldMk cId="1831783331" sldId="367"/>
            <ac:picMk id="9" creationId="{823DA2A6-C845-E2AA-111E-71EEB2F21D4D}"/>
          </ac:picMkLst>
        </pc:picChg>
        <pc:picChg chg="add mod">
          <ac:chgData name="William Roosa" userId="b17c6545b7781650" providerId="LiveId" clId="{9AB44696-847E-4826-A293-B6B1975624A7}" dt="2024-11-27T19:32:53.888" v="225" actId="1076"/>
          <ac:picMkLst>
            <pc:docMk/>
            <pc:sldMk cId="1831783331" sldId="367"/>
            <ac:picMk id="11" creationId="{75C8CAE2-8B48-B12D-EEBA-2BB046D25F1B}"/>
          </ac:picMkLst>
        </pc:picChg>
      </pc:sldChg>
      <pc:sldChg chg="addSp modSp new mod">
        <pc:chgData name="William Roosa" userId="b17c6545b7781650" providerId="LiveId" clId="{9AB44696-847E-4826-A293-B6B1975624A7}" dt="2024-11-27T19:33:56.011" v="236" actId="1076"/>
        <pc:sldMkLst>
          <pc:docMk/>
          <pc:sldMk cId="4177573861" sldId="368"/>
        </pc:sldMkLst>
        <pc:picChg chg="add mod">
          <ac:chgData name="William Roosa" userId="b17c6545b7781650" providerId="LiveId" clId="{9AB44696-847E-4826-A293-B6B1975624A7}" dt="2024-11-27T19:33:36.905" v="232" actId="1076"/>
          <ac:picMkLst>
            <pc:docMk/>
            <pc:sldMk cId="4177573861" sldId="368"/>
            <ac:picMk id="3" creationId="{3908E860-04C4-63DE-E265-144FE7C3625D}"/>
          </ac:picMkLst>
        </pc:picChg>
        <pc:picChg chg="add mod">
          <ac:chgData name="William Roosa" userId="b17c6545b7781650" providerId="LiveId" clId="{9AB44696-847E-4826-A293-B6B1975624A7}" dt="2024-11-27T19:33:56.011" v="236" actId="1076"/>
          <ac:picMkLst>
            <pc:docMk/>
            <pc:sldMk cId="4177573861" sldId="368"/>
            <ac:picMk id="5" creationId="{54106ADF-B822-F9C8-94E0-4E15D4D0D7A0}"/>
          </ac:picMkLst>
        </pc:picChg>
      </pc:sldChg>
      <pc:sldChg chg="addSp modSp new mod">
        <pc:chgData name="William Roosa" userId="b17c6545b7781650" providerId="LiveId" clId="{9AB44696-847E-4826-A293-B6B1975624A7}" dt="2024-11-27T19:34:53.593" v="247" actId="1076"/>
        <pc:sldMkLst>
          <pc:docMk/>
          <pc:sldMk cId="2878262195" sldId="369"/>
        </pc:sldMkLst>
        <pc:picChg chg="add mod">
          <ac:chgData name="William Roosa" userId="b17c6545b7781650" providerId="LiveId" clId="{9AB44696-847E-4826-A293-B6B1975624A7}" dt="2024-11-27T19:34:30.112" v="243" actId="1076"/>
          <ac:picMkLst>
            <pc:docMk/>
            <pc:sldMk cId="2878262195" sldId="369"/>
            <ac:picMk id="3" creationId="{43ECA9B6-D01F-EBD5-86A8-4DEB8B5512B5}"/>
          </ac:picMkLst>
        </pc:picChg>
        <pc:picChg chg="add mod">
          <ac:chgData name="William Roosa" userId="b17c6545b7781650" providerId="LiveId" clId="{9AB44696-847E-4826-A293-B6B1975624A7}" dt="2024-11-27T19:34:53.593" v="247" actId="1076"/>
          <ac:picMkLst>
            <pc:docMk/>
            <pc:sldMk cId="2878262195" sldId="369"/>
            <ac:picMk id="5" creationId="{AC506D59-7FB4-6812-5F7A-53414B312941}"/>
          </ac:picMkLst>
        </pc:picChg>
      </pc:sldChg>
    </pc:docChg>
  </pc:docChgLst>
  <pc:docChgLst>
    <pc:chgData name="William Roosa" userId="b17c6545b7781650" providerId="LiveId" clId="{07B641BB-C64D-45A4-B9F0-8C94040EA899}"/>
    <pc:docChg chg="undo custSel addSld delSld modSld sldOrd addSection modSection">
      <pc:chgData name="William Roosa" userId="b17c6545b7781650" providerId="LiveId" clId="{07B641BB-C64D-45A4-B9F0-8C94040EA899}" dt="2024-11-21T22:25:26.908" v="769" actId="1076"/>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mod">
        <pc:chgData name="William Roosa" userId="b17c6545b7781650" providerId="LiveId" clId="{07B641BB-C64D-45A4-B9F0-8C94040EA899}" dt="2024-11-21T22:18:12.014" v="655"/>
        <pc:sldMkLst>
          <pc:docMk/>
          <pc:sldMk cId="2925050092" sldId="333"/>
        </pc:sldMkLst>
        <pc:picChg chg="add mod">
          <ac:chgData name="William Roosa" userId="b17c6545b7781650" providerId="LiveId" clId="{07B641BB-C64D-45A4-B9F0-8C94040EA899}" dt="2024-11-21T22:18:12.014" v="655"/>
          <ac:picMkLst>
            <pc:docMk/>
            <pc:sldMk cId="2925050092" sldId="333"/>
            <ac:picMk id="7" creationId="{C9C097CA-9284-65BF-2E2F-CB4E576EBD41}"/>
          </ac:picMkLst>
        </pc:picChg>
        <pc:picChg chg="del">
          <ac:chgData name="William Roosa" userId="b17c6545b7781650" providerId="LiveId" clId="{07B641BB-C64D-45A4-B9F0-8C94040EA899}" dt="2024-11-21T22:18:05.180" v="652" actId="478"/>
          <ac:picMkLst>
            <pc:docMk/>
            <pc:sldMk cId="2925050092" sldId="333"/>
            <ac:picMk id="13" creationId="{4FE388E6-C047-6653-A4EC-A17527069A54}"/>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sldChg chg="modSp mod">
        <pc:chgData name="William Roosa" userId="b17c6545b7781650" providerId="LiveId" clId="{07B641BB-C64D-45A4-B9F0-8C94040EA899}" dt="2024-11-18T17:37:27.689" v="485" actId="1076"/>
        <pc:sldMkLst>
          <pc:docMk/>
          <pc:sldMk cId="3641710737" sldId="340"/>
        </pc:sldMkLst>
        <pc:picChg chg="mod">
          <ac:chgData name="William Roosa" userId="b17c6545b7781650" providerId="LiveId" clId="{07B641BB-C64D-45A4-B9F0-8C94040EA899}" dt="2024-11-18T17:37:14.433" v="483" actId="1076"/>
          <ac:picMkLst>
            <pc:docMk/>
            <pc:sldMk cId="3641710737" sldId="340"/>
            <ac:picMk id="9" creationId="{4CD1466C-822D-2B3E-1A1B-27E33874F3FC}"/>
          </ac:picMkLst>
        </pc:picChg>
        <pc:picChg chg="mod">
          <ac:chgData name="William Roosa" userId="b17c6545b7781650" providerId="LiveId" clId="{07B641BB-C64D-45A4-B9F0-8C94040EA899}" dt="2024-11-18T17:37:27.689" v="485" actId="1076"/>
          <ac:picMkLst>
            <pc:docMk/>
            <pc:sldMk cId="3641710737" sldId="340"/>
            <ac:picMk id="12" creationId="{B0F76E5B-1F2D-B56C-4602-0B2F4100C167}"/>
          </ac:picMkLst>
        </pc:picChg>
      </pc:sldChg>
      <pc:sldChg chg="addSp modSp mod">
        <pc:chgData name="William Roosa" userId="b17c6545b7781650" providerId="LiveId" clId="{07B641BB-C64D-45A4-B9F0-8C94040EA899}" dt="2024-11-21T21:47:01.228" v="514" actId="1076"/>
        <pc:sldMkLst>
          <pc:docMk/>
          <pc:sldMk cId="4069644652" sldId="356"/>
        </pc:sldMkLst>
        <pc:spChg chg="add mod">
          <ac:chgData name="William Roosa" userId="b17c6545b7781650" providerId="LiveId" clId="{07B641BB-C64D-45A4-B9F0-8C94040EA899}" dt="2024-11-21T21:45:21.808" v="508" actId="2085"/>
          <ac:spMkLst>
            <pc:docMk/>
            <pc:sldMk cId="4069644652" sldId="356"/>
            <ac:spMk id="14" creationId="{C2F81DD3-0234-30C7-E3D1-AEA6FC3341AD}"/>
          </ac:spMkLst>
        </pc:spChg>
        <pc:spChg chg="add mod">
          <ac:chgData name="William Roosa" userId="b17c6545b7781650" providerId="LiveId" clId="{07B641BB-C64D-45A4-B9F0-8C94040EA899}" dt="2024-11-21T21:45:32.143" v="512" actId="14100"/>
          <ac:spMkLst>
            <pc:docMk/>
            <pc:sldMk cId="4069644652" sldId="356"/>
            <ac:spMk id="15" creationId="{A14C9EA9-783C-FCA8-725E-F63301F3DA37}"/>
          </ac:spMkLst>
        </pc:spChg>
        <pc:picChg chg="add mod">
          <ac:chgData name="William Roosa" userId="b17c6545b7781650" providerId="LiveId" clId="{07B641BB-C64D-45A4-B9F0-8C94040EA899}" dt="2024-11-21T21:43:43.590" v="493" actId="1076"/>
          <ac:picMkLst>
            <pc:docMk/>
            <pc:sldMk cId="4069644652" sldId="356"/>
            <ac:picMk id="5" creationId="{1C9C8DBA-A5D3-AD4E-9619-467A942ACEA3}"/>
          </ac:picMkLst>
        </pc:picChg>
        <pc:picChg chg="add mod">
          <ac:chgData name="William Roosa" userId="b17c6545b7781650" providerId="LiveId" clId="{07B641BB-C64D-45A4-B9F0-8C94040EA899}" dt="2024-11-21T21:44:03.596" v="495" actId="1076"/>
          <ac:picMkLst>
            <pc:docMk/>
            <pc:sldMk cId="4069644652" sldId="356"/>
            <ac:picMk id="7" creationId="{65B21182-7638-9DFE-327E-469206D00717}"/>
          </ac:picMkLst>
        </pc:picChg>
        <pc:picChg chg="add mod">
          <ac:chgData name="William Roosa" userId="b17c6545b7781650" providerId="LiveId" clId="{07B641BB-C64D-45A4-B9F0-8C94040EA899}" dt="2024-11-21T21:44:24.339" v="497" actId="1076"/>
          <ac:picMkLst>
            <pc:docMk/>
            <pc:sldMk cId="4069644652" sldId="356"/>
            <ac:picMk id="9" creationId="{17AB52A4-D939-7919-1E38-A31263B854B9}"/>
          </ac:picMkLst>
        </pc:picChg>
        <pc:picChg chg="add mod">
          <ac:chgData name="William Roosa" userId="b17c6545b7781650" providerId="LiveId" clId="{07B641BB-C64D-45A4-B9F0-8C94040EA899}" dt="2024-11-21T21:44:47.803" v="501" actId="1076"/>
          <ac:picMkLst>
            <pc:docMk/>
            <pc:sldMk cId="4069644652" sldId="356"/>
            <ac:picMk id="11" creationId="{92F8F3BD-BDA3-8174-1112-D7B75E560B6B}"/>
          </ac:picMkLst>
        </pc:picChg>
        <pc:picChg chg="add mod">
          <ac:chgData name="William Roosa" userId="b17c6545b7781650" providerId="LiveId" clId="{07B641BB-C64D-45A4-B9F0-8C94040EA899}" dt="2024-11-21T21:45:00.113" v="505" actId="1076"/>
          <ac:picMkLst>
            <pc:docMk/>
            <pc:sldMk cId="4069644652" sldId="356"/>
            <ac:picMk id="13" creationId="{1F24CCD1-5078-7824-DF93-4208C9192C3F}"/>
          </ac:picMkLst>
        </pc:picChg>
        <pc:picChg chg="add mod">
          <ac:chgData name="William Roosa" userId="b17c6545b7781650" providerId="LiveId" clId="{07B641BB-C64D-45A4-B9F0-8C94040EA899}" dt="2024-11-21T21:47:01.228" v="514" actId="1076"/>
          <ac:picMkLst>
            <pc:docMk/>
            <pc:sldMk cId="4069644652" sldId="356"/>
            <ac:picMk id="17" creationId="{9FD7830C-A7D1-372B-4986-5A7C5F290149}"/>
          </ac:picMkLst>
        </pc:picChg>
      </pc:sldChg>
      <pc:sldChg chg="addSp modSp new mod">
        <pc:chgData name="William Roosa" userId="b17c6545b7781650" providerId="LiveId" clId="{07B641BB-C64D-45A4-B9F0-8C94040EA899}" dt="2024-11-21T22:05:55.825" v="519" actId="1076"/>
        <pc:sldMkLst>
          <pc:docMk/>
          <pc:sldMk cId="600249510" sldId="358"/>
        </pc:sldMkLst>
        <pc:picChg chg="add mod">
          <ac:chgData name="William Roosa" userId="b17c6545b7781650" providerId="LiveId" clId="{07B641BB-C64D-45A4-B9F0-8C94040EA899}" dt="2024-11-21T22:05:29.826" v="517" actId="1076"/>
          <ac:picMkLst>
            <pc:docMk/>
            <pc:sldMk cId="600249510" sldId="358"/>
            <ac:picMk id="3" creationId="{D1DFE067-796E-7F3B-4704-20295B08D0CB}"/>
          </ac:picMkLst>
        </pc:picChg>
        <pc:picChg chg="add mod">
          <ac:chgData name="William Roosa" userId="b17c6545b7781650" providerId="LiveId" clId="{07B641BB-C64D-45A4-B9F0-8C94040EA899}" dt="2024-11-21T22:05:55.825" v="519" actId="1076"/>
          <ac:picMkLst>
            <pc:docMk/>
            <pc:sldMk cId="600249510" sldId="358"/>
            <ac:picMk id="5" creationId="{74544314-8AE3-9948-8933-D410C5E969B6}"/>
          </ac:picMkLst>
        </pc:picChg>
      </pc:sldChg>
      <pc:sldChg chg="addSp delSp modSp new mod">
        <pc:chgData name="William Roosa" userId="b17c6545b7781650" providerId="LiveId" clId="{07B641BB-C64D-45A4-B9F0-8C94040EA899}" dt="2024-11-21T22:22:32.623" v="668" actId="1076"/>
        <pc:sldMkLst>
          <pc:docMk/>
          <pc:sldMk cId="1036818143" sldId="359"/>
        </pc:sldMkLst>
        <pc:spChg chg="add del mod">
          <ac:chgData name="William Roosa" userId="b17c6545b7781650" providerId="LiveId" clId="{07B641BB-C64D-45A4-B9F0-8C94040EA899}" dt="2024-11-21T22:13:44.948" v="551"/>
          <ac:spMkLst>
            <pc:docMk/>
            <pc:sldMk cId="1036818143" sldId="359"/>
            <ac:spMk id="4" creationId="{72150296-F9F7-0C2C-448B-EAE8D0187AB1}"/>
          </ac:spMkLst>
        </pc:spChg>
        <pc:spChg chg="add mod">
          <ac:chgData name="William Roosa" userId="b17c6545b7781650" providerId="LiveId" clId="{07B641BB-C64D-45A4-B9F0-8C94040EA899}" dt="2024-11-21T22:22:26.170" v="665" actId="1076"/>
          <ac:spMkLst>
            <pc:docMk/>
            <pc:sldMk cId="1036818143" sldId="359"/>
            <ac:spMk id="5" creationId="{72A84561-EBED-1307-3954-9E774684E2EF}"/>
          </ac:spMkLst>
        </pc:spChg>
        <pc:picChg chg="add mod">
          <ac:chgData name="William Roosa" userId="b17c6545b7781650" providerId="LiveId" clId="{07B641BB-C64D-45A4-B9F0-8C94040EA899}" dt="2024-11-21T22:22:24.403" v="664" actId="14100"/>
          <ac:picMkLst>
            <pc:docMk/>
            <pc:sldMk cId="1036818143" sldId="359"/>
            <ac:picMk id="3" creationId="{56FD694C-DFFD-BFC6-6CDC-75131A06C3E1}"/>
          </ac:picMkLst>
        </pc:picChg>
        <pc:picChg chg="add del mod">
          <ac:chgData name="William Roosa" userId="b17c6545b7781650" providerId="LiveId" clId="{07B641BB-C64D-45A4-B9F0-8C94040EA899}" dt="2024-11-21T22:21:40.805" v="658" actId="478"/>
          <ac:picMkLst>
            <pc:docMk/>
            <pc:sldMk cId="1036818143" sldId="359"/>
            <ac:picMk id="7" creationId="{1CF64715-707F-2595-38B1-ECA3EB1D9D1B}"/>
          </ac:picMkLst>
        </pc:picChg>
        <pc:picChg chg="add mod">
          <ac:chgData name="William Roosa" userId="b17c6545b7781650" providerId="LiveId" clId="{07B641BB-C64D-45A4-B9F0-8C94040EA899}" dt="2024-11-21T22:22:32.623" v="668" actId="1076"/>
          <ac:picMkLst>
            <pc:docMk/>
            <pc:sldMk cId="1036818143" sldId="359"/>
            <ac:picMk id="9" creationId="{B8BF267A-AA85-2552-7839-37A766303D67}"/>
          </ac:picMkLst>
        </pc:picChg>
      </pc:sldChg>
      <pc:sldChg chg="addSp modSp new mod">
        <pc:chgData name="William Roosa" userId="b17c6545b7781650" providerId="LiveId" clId="{07B641BB-C64D-45A4-B9F0-8C94040EA899}" dt="2024-11-21T22:24:22.140" v="761" actId="208"/>
        <pc:sldMkLst>
          <pc:docMk/>
          <pc:sldMk cId="2135334927" sldId="360"/>
        </pc:sldMkLst>
        <pc:spChg chg="add mod">
          <ac:chgData name="William Roosa" userId="b17c6545b7781650" providerId="LiveId" clId="{07B641BB-C64D-45A4-B9F0-8C94040EA899}" dt="2024-11-21T22:24:22.140" v="761" actId="208"/>
          <ac:spMkLst>
            <pc:docMk/>
            <pc:sldMk cId="2135334927" sldId="360"/>
            <ac:spMk id="6" creationId="{3C37360C-1BAD-7DF4-12E1-94F88A1FADD0}"/>
          </ac:spMkLst>
        </pc:spChg>
        <pc:picChg chg="add mod">
          <ac:chgData name="William Roosa" userId="b17c6545b7781650" providerId="LiveId" clId="{07B641BB-C64D-45A4-B9F0-8C94040EA899}" dt="2024-11-21T22:23:10.374" v="671" actId="1076"/>
          <ac:picMkLst>
            <pc:docMk/>
            <pc:sldMk cId="2135334927" sldId="360"/>
            <ac:picMk id="3" creationId="{F2441FD4-50AD-FB81-95CD-F9DC3DA6D7AC}"/>
          </ac:picMkLst>
        </pc:picChg>
        <pc:picChg chg="add mod">
          <ac:chgData name="William Roosa" userId="b17c6545b7781650" providerId="LiveId" clId="{07B641BB-C64D-45A4-B9F0-8C94040EA899}" dt="2024-11-21T22:23:33.247" v="673" actId="1076"/>
          <ac:picMkLst>
            <pc:docMk/>
            <pc:sldMk cId="2135334927" sldId="360"/>
            <ac:picMk id="5" creationId="{3FED6BDB-0CFB-6A87-5C89-88EDA71E920A}"/>
          </ac:picMkLst>
        </pc:picChg>
      </pc:sldChg>
      <pc:sldChg chg="addSp modSp new mod">
        <pc:chgData name="William Roosa" userId="b17c6545b7781650" providerId="LiveId" clId="{07B641BB-C64D-45A4-B9F0-8C94040EA899}" dt="2024-11-21T22:25:08.483" v="766" actId="1076"/>
        <pc:sldMkLst>
          <pc:docMk/>
          <pc:sldMk cId="2859343917" sldId="361"/>
        </pc:sldMkLst>
        <pc:picChg chg="add mod">
          <ac:chgData name="William Roosa" userId="b17c6545b7781650" providerId="LiveId" clId="{07B641BB-C64D-45A4-B9F0-8C94040EA899}" dt="2024-11-21T22:24:50.668" v="764" actId="1076"/>
          <ac:picMkLst>
            <pc:docMk/>
            <pc:sldMk cId="2859343917" sldId="361"/>
            <ac:picMk id="3" creationId="{464F6C47-7CA2-3265-F539-6C8D2448D045}"/>
          </ac:picMkLst>
        </pc:picChg>
        <pc:picChg chg="add mod">
          <ac:chgData name="William Roosa" userId="b17c6545b7781650" providerId="LiveId" clId="{07B641BB-C64D-45A4-B9F0-8C94040EA899}" dt="2024-11-21T22:25:08.483" v="766" actId="1076"/>
          <ac:picMkLst>
            <pc:docMk/>
            <pc:sldMk cId="2859343917" sldId="361"/>
            <ac:picMk id="5" creationId="{863DF796-F803-3D2A-B57D-BC20810EB8D7}"/>
          </ac:picMkLst>
        </pc:picChg>
      </pc:sldChg>
      <pc:sldChg chg="addSp modSp new mod">
        <pc:chgData name="William Roosa" userId="b17c6545b7781650" providerId="LiveId" clId="{07B641BB-C64D-45A4-B9F0-8C94040EA899}" dt="2024-11-21T22:25:26.908" v="769" actId="1076"/>
        <pc:sldMkLst>
          <pc:docMk/>
          <pc:sldMk cId="1636752288" sldId="362"/>
        </pc:sldMkLst>
        <pc:picChg chg="add mod">
          <ac:chgData name="William Roosa" userId="b17c6545b7781650" providerId="LiveId" clId="{07B641BB-C64D-45A4-B9F0-8C94040EA899}" dt="2024-11-21T22:25:26.908" v="769" actId="1076"/>
          <ac:picMkLst>
            <pc:docMk/>
            <pc:sldMk cId="1636752288" sldId="362"/>
            <ac:picMk id="3" creationId="{D3188F60-C6CF-60CF-7ACA-124465C6DDB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11/27/2024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00.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489.png"/><Relationship Id="rId3" Type="http://schemas.openxmlformats.org/officeDocument/2006/relationships/image" Target="../media/image484.png"/><Relationship Id="rId7" Type="http://schemas.openxmlformats.org/officeDocument/2006/relationships/image" Target="../media/image488.png"/><Relationship Id="rId2" Type="http://schemas.openxmlformats.org/officeDocument/2006/relationships/image" Target="../media/image483.png"/><Relationship Id="rId1" Type="http://schemas.openxmlformats.org/officeDocument/2006/relationships/slideLayout" Target="../slideLayouts/slideLayout7.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png"/></Relationships>
</file>

<file path=ppt/slides/_rels/slide102.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7.xml"/><Relationship Id="rId4" Type="http://schemas.openxmlformats.org/officeDocument/2006/relationships/image" Target="../media/image502.png"/></Relationships>
</file>

<file path=ppt/slides/_rels/slide108.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png"/><Relationship Id="rId1" Type="http://schemas.openxmlformats.org/officeDocument/2006/relationships/slideLayout" Target="../slideLayouts/slideLayout7.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505.png"/></Relationships>
</file>

<file path=ppt/slides/_rels/slide10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1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image" Target="../media/image512.png"/><Relationship Id="rId1" Type="http://schemas.openxmlformats.org/officeDocument/2006/relationships/slideLayout" Target="../slideLayouts/slideLayout7.xml"/><Relationship Id="rId6" Type="http://schemas.openxmlformats.org/officeDocument/2006/relationships/image" Target="../media/image516.png"/><Relationship Id="rId5" Type="http://schemas.openxmlformats.org/officeDocument/2006/relationships/image" Target="../media/image515.png"/><Relationship Id="rId4" Type="http://schemas.openxmlformats.org/officeDocument/2006/relationships/image" Target="../media/image514.png"/></Relationships>
</file>

<file path=ppt/slides/_rels/slide112.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7.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png"/></Relationships>
</file>

<file path=ppt/slides/_rels/slide9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98.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99.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9A1F-1760-5E7A-E927-261BDF6E42C0}"/>
              </a:ext>
            </a:extLst>
          </p:cNvPr>
          <p:cNvPicPr>
            <a:picLocks noChangeAspect="1"/>
          </p:cNvPicPr>
          <p:nvPr/>
        </p:nvPicPr>
        <p:blipFill>
          <a:blip r:embed="rId2"/>
          <a:stretch>
            <a:fillRect/>
          </a:stretch>
        </p:blipFill>
        <p:spPr>
          <a:xfrm>
            <a:off x="0" y="0"/>
            <a:ext cx="8697018" cy="6416566"/>
          </a:xfrm>
          <a:prstGeom prst="rect">
            <a:avLst/>
          </a:prstGeom>
        </p:spPr>
      </p:pic>
      <p:sp>
        <p:nvSpPr>
          <p:cNvPr id="4" name="TextBox 3">
            <a:extLst>
              <a:ext uri="{FF2B5EF4-FFF2-40B4-BE49-F238E27FC236}">
                <a16:creationId xmlns:a16="http://schemas.microsoft.com/office/drawing/2014/main" id="{8A65753E-3C5C-9871-5A96-FF2F6F142BB1}"/>
              </a:ext>
            </a:extLst>
          </p:cNvPr>
          <p:cNvSpPr txBox="1"/>
          <p:nvPr/>
        </p:nvSpPr>
        <p:spPr>
          <a:xfrm>
            <a:off x="378372" y="6479628"/>
            <a:ext cx="7862345" cy="369332"/>
          </a:xfrm>
          <a:prstGeom prst="rect">
            <a:avLst/>
          </a:prstGeom>
          <a:noFill/>
        </p:spPr>
        <p:txBody>
          <a:bodyPr wrap="none" rtlCol="0">
            <a:spAutoFit/>
          </a:bodyPr>
          <a:lstStyle/>
          <a:p>
            <a:r>
              <a:rPr lang="en-US" dirty="0"/>
              <a:t>Remember, superficial velocity is the velocity if there were no particles present</a:t>
            </a:r>
          </a:p>
        </p:txBody>
      </p:sp>
    </p:spTree>
    <p:extLst>
      <p:ext uri="{BB962C8B-B14F-4D97-AF65-F5344CB8AC3E}">
        <p14:creationId xmlns:p14="http://schemas.microsoft.com/office/powerpoint/2010/main" val="2098482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7815E-4602-7D68-B649-ACD364A79A0B}"/>
              </a:ext>
            </a:extLst>
          </p:cNvPr>
          <p:cNvPicPr>
            <a:picLocks noChangeAspect="1"/>
          </p:cNvPicPr>
          <p:nvPr/>
        </p:nvPicPr>
        <p:blipFill>
          <a:blip r:embed="rId2"/>
          <a:stretch>
            <a:fillRect/>
          </a:stretch>
        </p:blipFill>
        <p:spPr>
          <a:xfrm>
            <a:off x="0" y="500199"/>
            <a:ext cx="8568557" cy="6231678"/>
          </a:xfrm>
          <a:prstGeom prst="rect">
            <a:avLst/>
          </a:prstGeom>
        </p:spPr>
      </p:pic>
      <p:sp>
        <p:nvSpPr>
          <p:cNvPr id="4" name="TextBox 3">
            <a:extLst>
              <a:ext uri="{FF2B5EF4-FFF2-40B4-BE49-F238E27FC236}">
                <a16:creationId xmlns:a16="http://schemas.microsoft.com/office/drawing/2014/main" id="{076679A3-235F-5F51-6BF2-B30B880B3ECD}"/>
              </a:ext>
            </a:extLst>
          </p:cNvPr>
          <p:cNvSpPr txBox="1"/>
          <p:nvPr/>
        </p:nvSpPr>
        <p:spPr>
          <a:xfrm>
            <a:off x="2627277" y="0"/>
            <a:ext cx="3432286" cy="584775"/>
          </a:xfrm>
          <a:prstGeom prst="rect">
            <a:avLst/>
          </a:prstGeom>
          <a:noFill/>
        </p:spPr>
        <p:txBody>
          <a:bodyPr wrap="none" rtlCol="0">
            <a:spAutoFit/>
          </a:bodyPr>
          <a:lstStyle/>
          <a:p>
            <a:pPr algn="ctr"/>
            <a:r>
              <a:rPr lang="en-US" sz="3200" dirty="0"/>
              <a:t>Multi-Phase Flows</a:t>
            </a:r>
          </a:p>
        </p:txBody>
      </p:sp>
      <p:pic>
        <p:nvPicPr>
          <p:cNvPr id="5" name="Picture 4">
            <a:extLst>
              <a:ext uri="{FF2B5EF4-FFF2-40B4-BE49-F238E27FC236}">
                <a16:creationId xmlns:a16="http://schemas.microsoft.com/office/drawing/2014/main" id="{1C9C8DBA-A5D3-AD4E-9619-467A942ACEA3}"/>
              </a:ext>
            </a:extLst>
          </p:cNvPr>
          <p:cNvPicPr>
            <a:picLocks noChangeAspect="1"/>
          </p:cNvPicPr>
          <p:nvPr/>
        </p:nvPicPr>
        <p:blipFill>
          <a:blip r:embed="rId3"/>
          <a:stretch>
            <a:fillRect/>
          </a:stretch>
        </p:blipFill>
        <p:spPr>
          <a:xfrm>
            <a:off x="2345634" y="6731877"/>
            <a:ext cx="3591339" cy="2281291"/>
          </a:xfrm>
          <a:prstGeom prst="rect">
            <a:avLst/>
          </a:prstGeom>
        </p:spPr>
      </p:pic>
      <p:pic>
        <p:nvPicPr>
          <p:cNvPr id="7" name="Picture 6">
            <a:extLst>
              <a:ext uri="{FF2B5EF4-FFF2-40B4-BE49-F238E27FC236}">
                <a16:creationId xmlns:a16="http://schemas.microsoft.com/office/drawing/2014/main" id="{65B21182-7638-9DFE-327E-469206D00717}"/>
              </a:ext>
            </a:extLst>
          </p:cNvPr>
          <p:cNvPicPr>
            <a:picLocks noChangeAspect="1"/>
          </p:cNvPicPr>
          <p:nvPr/>
        </p:nvPicPr>
        <p:blipFill>
          <a:blip r:embed="rId4"/>
          <a:stretch>
            <a:fillRect/>
          </a:stretch>
        </p:blipFill>
        <p:spPr>
          <a:xfrm>
            <a:off x="6214395" y="6921614"/>
            <a:ext cx="2076740" cy="2324424"/>
          </a:xfrm>
          <a:prstGeom prst="rect">
            <a:avLst/>
          </a:prstGeom>
        </p:spPr>
      </p:pic>
      <p:pic>
        <p:nvPicPr>
          <p:cNvPr id="9" name="Picture 8">
            <a:extLst>
              <a:ext uri="{FF2B5EF4-FFF2-40B4-BE49-F238E27FC236}">
                <a16:creationId xmlns:a16="http://schemas.microsoft.com/office/drawing/2014/main" id="{17AB52A4-D939-7919-1E38-A31263B854B9}"/>
              </a:ext>
            </a:extLst>
          </p:cNvPr>
          <p:cNvPicPr>
            <a:picLocks noChangeAspect="1"/>
          </p:cNvPicPr>
          <p:nvPr/>
        </p:nvPicPr>
        <p:blipFill>
          <a:blip r:embed="rId5"/>
          <a:stretch>
            <a:fillRect/>
          </a:stretch>
        </p:blipFill>
        <p:spPr>
          <a:xfrm>
            <a:off x="168288" y="6921614"/>
            <a:ext cx="2038635" cy="2276793"/>
          </a:xfrm>
          <a:prstGeom prst="rect">
            <a:avLst/>
          </a:prstGeom>
        </p:spPr>
      </p:pic>
      <p:pic>
        <p:nvPicPr>
          <p:cNvPr id="11" name="Picture 10">
            <a:extLst>
              <a:ext uri="{FF2B5EF4-FFF2-40B4-BE49-F238E27FC236}">
                <a16:creationId xmlns:a16="http://schemas.microsoft.com/office/drawing/2014/main" id="{92F8F3BD-BDA3-8174-1112-D7B75E560B6B}"/>
              </a:ext>
            </a:extLst>
          </p:cNvPr>
          <p:cNvPicPr>
            <a:picLocks noChangeAspect="1"/>
          </p:cNvPicPr>
          <p:nvPr/>
        </p:nvPicPr>
        <p:blipFill>
          <a:blip r:embed="rId6"/>
          <a:stretch>
            <a:fillRect/>
          </a:stretch>
        </p:blipFill>
        <p:spPr>
          <a:xfrm>
            <a:off x="0" y="9456174"/>
            <a:ext cx="3383295" cy="2168779"/>
          </a:xfrm>
          <a:prstGeom prst="rect">
            <a:avLst/>
          </a:prstGeom>
        </p:spPr>
      </p:pic>
      <p:pic>
        <p:nvPicPr>
          <p:cNvPr id="13" name="Picture 12">
            <a:extLst>
              <a:ext uri="{FF2B5EF4-FFF2-40B4-BE49-F238E27FC236}">
                <a16:creationId xmlns:a16="http://schemas.microsoft.com/office/drawing/2014/main" id="{1F24CCD1-5078-7824-DF93-4208C9192C3F}"/>
              </a:ext>
            </a:extLst>
          </p:cNvPr>
          <p:cNvPicPr>
            <a:picLocks noChangeAspect="1"/>
          </p:cNvPicPr>
          <p:nvPr/>
        </p:nvPicPr>
        <p:blipFill>
          <a:blip r:embed="rId7"/>
          <a:stretch>
            <a:fillRect/>
          </a:stretch>
        </p:blipFill>
        <p:spPr>
          <a:xfrm>
            <a:off x="3484265" y="9246038"/>
            <a:ext cx="5202535" cy="1722578"/>
          </a:xfrm>
          <a:prstGeom prst="rect">
            <a:avLst/>
          </a:prstGeom>
        </p:spPr>
      </p:pic>
      <p:sp>
        <p:nvSpPr>
          <p:cNvPr id="14" name="Rectangle 13">
            <a:extLst>
              <a:ext uri="{FF2B5EF4-FFF2-40B4-BE49-F238E27FC236}">
                <a16:creationId xmlns:a16="http://schemas.microsoft.com/office/drawing/2014/main" id="{C2F81DD3-0234-30C7-E3D1-AEA6FC3341AD}"/>
              </a:ext>
            </a:extLst>
          </p:cNvPr>
          <p:cNvSpPr/>
          <p:nvPr/>
        </p:nvSpPr>
        <p:spPr>
          <a:xfrm>
            <a:off x="5936973" y="10548730"/>
            <a:ext cx="2749827" cy="7818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4C9EA9-783C-FCA8-725E-F63301F3DA37}"/>
              </a:ext>
            </a:extLst>
          </p:cNvPr>
          <p:cNvSpPr/>
          <p:nvPr/>
        </p:nvSpPr>
        <p:spPr>
          <a:xfrm>
            <a:off x="7335078" y="9246038"/>
            <a:ext cx="1351722" cy="103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FD7830C-A7D1-372B-4986-5A7C5F290149}"/>
              </a:ext>
            </a:extLst>
          </p:cNvPr>
          <p:cNvPicPr>
            <a:picLocks noChangeAspect="1"/>
          </p:cNvPicPr>
          <p:nvPr/>
        </p:nvPicPr>
        <p:blipFill>
          <a:blip r:embed="rId8"/>
          <a:stretch>
            <a:fillRect/>
          </a:stretch>
        </p:blipFill>
        <p:spPr>
          <a:xfrm>
            <a:off x="911957" y="11624953"/>
            <a:ext cx="6744641" cy="381053"/>
          </a:xfrm>
          <a:prstGeom prst="rect">
            <a:avLst/>
          </a:prstGeom>
        </p:spPr>
      </p:pic>
    </p:spTree>
    <p:extLst>
      <p:ext uri="{BB962C8B-B14F-4D97-AF65-F5344CB8AC3E}">
        <p14:creationId xmlns:p14="http://schemas.microsoft.com/office/powerpoint/2010/main" val="40696446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FE067-796E-7F3B-4704-20295B08D0CB}"/>
              </a:ext>
            </a:extLst>
          </p:cNvPr>
          <p:cNvPicPr>
            <a:picLocks noChangeAspect="1"/>
          </p:cNvPicPr>
          <p:nvPr/>
        </p:nvPicPr>
        <p:blipFill>
          <a:blip r:embed="rId2"/>
          <a:stretch>
            <a:fillRect/>
          </a:stretch>
        </p:blipFill>
        <p:spPr>
          <a:xfrm>
            <a:off x="204210" y="0"/>
            <a:ext cx="8278380" cy="5944430"/>
          </a:xfrm>
          <a:prstGeom prst="rect">
            <a:avLst/>
          </a:prstGeom>
        </p:spPr>
      </p:pic>
      <p:pic>
        <p:nvPicPr>
          <p:cNvPr id="5" name="Picture 4">
            <a:extLst>
              <a:ext uri="{FF2B5EF4-FFF2-40B4-BE49-F238E27FC236}">
                <a16:creationId xmlns:a16="http://schemas.microsoft.com/office/drawing/2014/main" id="{74544314-8AE3-9948-8933-D410C5E969B6}"/>
              </a:ext>
            </a:extLst>
          </p:cNvPr>
          <p:cNvPicPr>
            <a:picLocks noChangeAspect="1"/>
          </p:cNvPicPr>
          <p:nvPr/>
        </p:nvPicPr>
        <p:blipFill>
          <a:blip r:embed="rId3"/>
          <a:stretch>
            <a:fillRect/>
          </a:stretch>
        </p:blipFill>
        <p:spPr>
          <a:xfrm>
            <a:off x="0" y="5944430"/>
            <a:ext cx="8287907" cy="6182588"/>
          </a:xfrm>
          <a:prstGeom prst="rect">
            <a:avLst/>
          </a:prstGeom>
        </p:spPr>
      </p:pic>
    </p:spTree>
    <p:extLst>
      <p:ext uri="{BB962C8B-B14F-4D97-AF65-F5344CB8AC3E}">
        <p14:creationId xmlns:p14="http://schemas.microsoft.com/office/powerpoint/2010/main" val="600249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D694C-DFFD-BFC6-6CDC-75131A06C3E1}"/>
              </a:ext>
            </a:extLst>
          </p:cNvPr>
          <p:cNvPicPr>
            <a:picLocks noChangeAspect="1"/>
          </p:cNvPicPr>
          <p:nvPr/>
        </p:nvPicPr>
        <p:blipFill>
          <a:blip r:embed="rId2"/>
          <a:stretch>
            <a:fillRect/>
          </a:stretch>
        </p:blipFill>
        <p:spPr>
          <a:xfrm>
            <a:off x="218499" y="0"/>
            <a:ext cx="8075501" cy="6107914"/>
          </a:xfrm>
          <a:prstGeom prst="rect">
            <a:avLst/>
          </a:prstGeom>
        </p:spPr>
      </p:pic>
      <p:sp>
        <p:nvSpPr>
          <p:cNvPr id="5" name="TextBox 4">
            <a:extLst>
              <a:ext uri="{FF2B5EF4-FFF2-40B4-BE49-F238E27FC236}">
                <a16:creationId xmlns:a16="http://schemas.microsoft.com/office/drawing/2014/main" id="{72A84561-EBED-1307-3954-9E774684E2EF}"/>
              </a:ext>
            </a:extLst>
          </p:cNvPr>
          <p:cNvSpPr txBox="1"/>
          <p:nvPr/>
        </p:nvSpPr>
        <p:spPr>
          <a:xfrm>
            <a:off x="392798" y="6173830"/>
            <a:ext cx="7901202"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We want to use the maximum velocity possible without damaging the pipes</a:t>
            </a:r>
          </a:p>
        </p:txBody>
      </p:sp>
      <p:pic>
        <p:nvPicPr>
          <p:cNvPr id="9" name="Picture 8">
            <a:extLst>
              <a:ext uri="{FF2B5EF4-FFF2-40B4-BE49-F238E27FC236}">
                <a16:creationId xmlns:a16="http://schemas.microsoft.com/office/drawing/2014/main" id="{B8BF267A-AA85-2552-7839-37A766303D67}"/>
              </a:ext>
            </a:extLst>
          </p:cNvPr>
          <p:cNvPicPr>
            <a:picLocks noChangeAspect="1"/>
          </p:cNvPicPr>
          <p:nvPr/>
        </p:nvPicPr>
        <p:blipFill>
          <a:blip r:embed="rId3"/>
          <a:stretch>
            <a:fillRect/>
          </a:stretch>
        </p:blipFill>
        <p:spPr>
          <a:xfrm>
            <a:off x="305648" y="6554885"/>
            <a:ext cx="7901202" cy="5637115"/>
          </a:xfrm>
          <a:prstGeom prst="rect">
            <a:avLst/>
          </a:prstGeom>
        </p:spPr>
      </p:pic>
    </p:spTree>
    <p:extLst>
      <p:ext uri="{BB962C8B-B14F-4D97-AF65-F5344CB8AC3E}">
        <p14:creationId xmlns:p14="http://schemas.microsoft.com/office/powerpoint/2010/main" val="1036818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441FD4-50AD-FB81-95CD-F9DC3DA6D7AC}"/>
              </a:ext>
            </a:extLst>
          </p:cNvPr>
          <p:cNvPicPr>
            <a:picLocks noChangeAspect="1"/>
          </p:cNvPicPr>
          <p:nvPr/>
        </p:nvPicPr>
        <p:blipFill>
          <a:blip r:embed="rId2"/>
          <a:stretch>
            <a:fillRect/>
          </a:stretch>
        </p:blipFill>
        <p:spPr>
          <a:xfrm>
            <a:off x="323289" y="0"/>
            <a:ext cx="8040222" cy="6106377"/>
          </a:xfrm>
          <a:prstGeom prst="rect">
            <a:avLst/>
          </a:prstGeom>
        </p:spPr>
      </p:pic>
      <p:pic>
        <p:nvPicPr>
          <p:cNvPr id="5" name="Picture 4">
            <a:extLst>
              <a:ext uri="{FF2B5EF4-FFF2-40B4-BE49-F238E27FC236}">
                <a16:creationId xmlns:a16="http://schemas.microsoft.com/office/drawing/2014/main" id="{3FED6BDB-0CFB-6A87-5C89-88EDA71E920A}"/>
              </a:ext>
            </a:extLst>
          </p:cNvPr>
          <p:cNvPicPr>
            <a:picLocks noChangeAspect="1"/>
          </p:cNvPicPr>
          <p:nvPr/>
        </p:nvPicPr>
        <p:blipFill>
          <a:blip r:embed="rId3"/>
          <a:stretch>
            <a:fillRect/>
          </a:stretch>
        </p:blipFill>
        <p:spPr>
          <a:xfrm>
            <a:off x="161341" y="6096000"/>
            <a:ext cx="8202170" cy="6049219"/>
          </a:xfrm>
          <a:prstGeom prst="rect">
            <a:avLst/>
          </a:prstGeom>
        </p:spPr>
      </p:pic>
      <p:sp>
        <p:nvSpPr>
          <p:cNvPr id="6" name="TextBox 5">
            <a:extLst>
              <a:ext uri="{FF2B5EF4-FFF2-40B4-BE49-F238E27FC236}">
                <a16:creationId xmlns:a16="http://schemas.microsoft.com/office/drawing/2014/main" id="{3C37360C-1BAD-7DF4-12E1-94F88A1FADD0}"/>
              </a:ext>
            </a:extLst>
          </p:cNvPr>
          <p:cNvSpPr txBox="1"/>
          <p:nvPr/>
        </p:nvSpPr>
        <p:spPr>
          <a:xfrm>
            <a:off x="161341" y="10088017"/>
            <a:ext cx="1760224" cy="1754326"/>
          </a:xfrm>
          <a:prstGeom prst="rect">
            <a:avLst/>
          </a:prstGeom>
          <a:noFill/>
          <a:ln>
            <a:solidFill>
              <a:srgbClr val="FF0000"/>
            </a:solidFill>
          </a:ln>
        </p:spPr>
        <p:txBody>
          <a:bodyPr wrap="square" rtlCol="0">
            <a:spAutoFit/>
          </a:bodyPr>
          <a:lstStyle/>
          <a:p>
            <a:r>
              <a:rPr lang="en-US" dirty="0"/>
              <a:t>Since flow is assumed to be Newtonian the solid fraction cannot be over 0.4</a:t>
            </a:r>
          </a:p>
        </p:txBody>
      </p:sp>
    </p:spTree>
    <p:extLst>
      <p:ext uri="{BB962C8B-B14F-4D97-AF65-F5344CB8AC3E}">
        <p14:creationId xmlns:p14="http://schemas.microsoft.com/office/powerpoint/2010/main" val="2135334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F6C47-7CA2-3265-F539-6C8D2448D045}"/>
              </a:ext>
            </a:extLst>
          </p:cNvPr>
          <p:cNvPicPr>
            <a:picLocks noChangeAspect="1"/>
          </p:cNvPicPr>
          <p:nvPr/>
        </p:nvPicPr>
        <p:blipFill>
          <a:blip r:embed="rId2"/>
          <a:stretch>
            <a:fillRect/>
          </a:stretch>
        </p:blipFill>
        <p:spPr>
          <a:xfrm>
            <a:off x="175631" y="1"/>
            <a:ext cx="8020718" cy="5756584"/>
          </a:xfrm>
          <a:prstGeom prst="rect">
            <a:avLst/>
          </a:prstGeom>
        </p:spPr>
      </p:pic>
      <p:pic>
        <p:nvPicPr>
          <p:cNvPr id="5" name="Picture 4">
            <a:extLst>
              <a:ext uri="{FF2B5EF4-FFF2-40B4-BE49-F238E27FC236}">
                <a16:creationId xmlns:a16="http://schemas.microsoft.com/office/drawing/2014/main" id="{863DF796-F803-3D2A-B57D-BC20810EB8D7}"/>
              </a:ext>
            </a:extLst>
          </p:cNvPr>
          <p:cNvPicPr>
            <a:picLocks noChangeAspect="1"/>
          </p:cNvPicPr>
          <p:nvPr/>
        </p:nvPicPr>
        <p:blipFill>
          <a:blip r:embed="rId3"/>
          <a:stretch>
            <a:fillRect/>
          </a:stretch>
        </p:blipFill>
        <p:spPr>
          <a:xfrm>
            <a:off x="60549" y="5769033"/>
            <a:ext cx="8626251" cy="6422967"/>
          </a:xfrm>
          <a:prstGeom prst="rect">
            <a:avLst/>
          </a:prstGeom>
        </p:spPr>
      </p:pic>
    </p:spTree>
    <p:extLst>
      <p:ext uri="{BB962C8B-B14F-4D97-AF65-F5344CB8AC3E}">
        <p14:creationId xmlns:p14="http://schemas.microsoft.com/office/powerpoint/2010/main" val="2859343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88F60-C6CF-60CF-7ACA-124465C6DDB4}"/>
              </a:ext>
            </a:extLst>
          </p:cNvPr>
          <p:cNvPicPr>
            <a:picLocks noChangeAspect="1"/>
          </p:cNvPicPr>
          <p:nvPr/>
        </p:nvPicPr>
        <p:blipFill>
          <a:blip r:embed="rId2"/>
          <a:stretch>
            <a:fillRect/>
          </a:stretch>
        </p:blipFill>
        <p:spPr>
          <a:xfrm>
            <a:off x="166104" y="0"/>
            <a:ext cx="8354591" cy="6306430"/>
          </a:xfrm>
          <a:prstGeom prst="rect">
            <a:avLst/>
          </a:prstGeom>
        </p:spPr>
      </p:pic>
      <p:pic>
        <p:nvPicPr>
          <p:cNvPr id="6" name="Picture 5">
            <a:extLst>
              <a:ext uri="{FF2B5EF4-FFF2-40B4-BE49-F238E27FC236}">
                <a16:creationId xmlns:a16="http://schemas.microsoft.com/office/drawing/2014/main" id="{C7801369-CFBE-0C34-6BB3-073B9C5333AA}"/>
              </a:ext>
            </a:extLst>
          </p:cNvPr>
          <p:cNvPicPr>
            <a:picLocks noChangeAspect="1"/>
          </p:cNvPicPr>
          <p:nvPr/>
        </p:nvPicPr>
        <p:blipFill>
          <a:blip r:embed="rId3"/>
          <a:stretch>
            <a:fillRect/>
          </a:stretch>
        </p:blipFill>
        <p:spPr>
          <a:xfrm>
            <a:off x="527135" y="6306430"/>
            <a:ext cx="7993560" cy="5891304"/>
          </a:xfrm>
          <a:prstGeom prst="rect">
            <a:avLst/>
          </a:prstGeom>
        </p:spPr>
      </p:pic>
    </p:spTree>
    <p:extLst>
      <p:ext uri="{BB962C8B-B14F-4D97-AF65-F5344CB8AC3E}">
        <p14:creationId xmlns:p14="http://schemas.microsoft.com/office/powerpoint/2010/main" val="1636752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13C98-C4B2-D5F1-7152-B2C2389C090E}"/>
              </a:ext>
            </a:extLst>
          </p:cNvPr>
          <p:cNvPicPr>
            <a:picLocks noChangeAspect="1"/>
          </p:cNvPicPr>
          <p:nvPr/>
        </p:nvPicPr>
        <p:blipFill>
          <a:blip r:embed="rId2"/>
          <a:stretch>
            <a:fillRect/>
          </a:stretch>
        </p:blipFill>
        <p:spPr>
          <a:xfrm>
            <a:off x="268356" y="0"/>
            <a:ext cx="8150087" cy="5828700"/>
          </a:xfrm>
          <a:prstGeom prst="rect">
            <a:avLst/>
          </a:prstGeom>
        </p:spPr>
      </p:pic>
      <p:pic>
        <p:nvPicPr>
          <p:cNvPr id="5" name="Picture 4">
            <a:extLst>
              <a:ext uri="{FF2B5EF4-FFF2-40B4-BE49-F238E27FC236}">
                <a16:creationId xmlns:a16="http://schemas.microsoft.com/office/drawing/2014/main" id="{3F01BAE2-71DE-17AF-875E-68098B9C3ACE}"/>
              </a:ext>
            </a:extLst>
          </p:cNvPr>
          <p:cNvPicPr>
            <a:picLocks noChangeAspect="1"/>
          </p:cNvPicPr>
          <p:nvPr/>
        </p:nvPicPr>
        <p:blipFill>
          <a:blip r:embed="rId3"/>
          <a:stretch>
            <a:fillRect/>
          </a:stretch>
        </p:blipFill>
        <p:spPr>
          <a:xfrm>
            <a:off x="3865981" y="6003234"/>
            <a:ext cx="4717950" cy="5952726"/>
          </a:xfrm>
          <a:prstGeom prst="rect">
            <a:avLst/>
          </a:prstGeom>
        </p:spPr>
      </p:pic>
      <p:pic>
        <p:nvPicPr>
          <p:cNvPr id="7" name="Picture 6">
            <a:extLst>
              <a:ext uri="{FF2B5EF4-FFF2-40B4-BE49-F238E27FC236}">
                <a16:creationId xmlns:a16="http://schemas.microsoft.com/office/drawing/2014/main" id="{D2CC431D-573D-0FA8-52B9-422A485F2713}"/>
              </a:ext>
            </a:extLst>
          </p:cNvPr>
          <p:cNvPicPr>
            <a:picLocks noChangeAspect="1"/>
          </p:cNvPicPr>
          <p:nvPr/>
        </p:nvPicPr>
        <p:blipFill>
          <a:blip r:embed="rId4"/>
          <a:stretch>
            <a:fillRect/>
          </a:stretch>
        </p:blipFill>
        <p:spPr>
          <a:xfrm>
            <a:off x="102869" y="5851945"/>
            <a:ext cx="3423685" cy="6255304"/>
          </a:xfrm>
          <a:prstGeom prst="rect">
            <a:avLst/>
          </a:prstGeom>
        </p:spPr>
      </p:pic>
    </p:spTree>
    <p:extLst>
      <p:ext uri="{BB962C8B-B14F-4D97-AF65-F5344CB8AC3E}">
        <p14:creationId xmlns:p14="http://schemas.microsoft.com/office/powerpoint/2010/main" val="78904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12CC39-4F98-E5B1-CC3C-3A3499BB464F}"/>
              </a:ext>
            </a:extLst>
          </p:cNvPr>
          <p:cNvPicPr>
            <a:picLocks noChangeAspect="1"/>
          </p:cNvPicPr>
          <p:nvPr/>
        </p:nvPicPr>
        <p:blipFill>
          <a:blip r:embed="rId2"/>
          <a:stretch>
            <a:fillRect/>
          </a:stretch>
        </p:blipFill>
        <p:spPr>
          <a:xfrm>
            <a:off x="162486" y="0"/>
            <a:ext cx="3829584" cy="3753374"/>
          </a:xfrm>
          <a:prstGeom prst="rect">
            <a:avLst/>
          </a:prstGeom>
        </p:spPr>
      </p:pic>
      <p:pic>
        <p:nvPicPr>
          <p:cNvPr id="5" name="Picture 4">
            <a:extLst>
              <a:ext uri="{FF2B5EF4-FFF2-40B4-BE49-F238E27FC236}">
                <a16:creationId xmlns:a16="http://schemas.microsoft.com/office/drawing/2014/main" id="{4BA85C6B-1122-405C-580B-A8E73B8DF236}"/>
              </a:ext>
            </a:extLst>
          </p:cNvPr>
          <p:cNvPicPr>
            <a:picLocks noChangeAspect="1"/>
          </p:cNvPicPr>
          <p:nvPr/>
        </p:nvPicPr>
        <p:blipFill>
          <a:blip r:embed="rId3"/>
          <a:stretch>
            <a:fillRect/>
          </a:stretch>
        </p:blipFill>
        <p:spPr>
          <a:xfrm>
            <a:off x="4343400" y="116601"/>
            <a:ext cx="3810532" cy="2629267"/>
          </a:xfrm>
          <a:prstGeom prst="rect">
            <a:avLst/>
          </a:prstGeom>
        </p:spPr>
      </p:pic>
      <p:pic>
        <p:nvPicPr>
          <p:cNvPr id="7" name="Picture 6">
            <a:extLst>
              <a:ext uri="{FF2B5EF4-FFF2-40B4-BE49-F238E27FC236}">
                <a16:creationId xmlns:a16="http://schemas.microsoft.com/office/drawing/2014/main" id="{DC5DCBCD-96FE-B035-2BCB-5E8C96AD7719}"/>
              </a:ext>
            </a:extLst>
          </p:cNvPr>
          <p:cNvPicPr>
            <a:picLocks noChangeAspect="1"/>
          </p:cNvPicPr>
          <p:nvPr/>
        </p:nvPicPr>
        <p:blipFill>
          <a:blip r:embed="rId4"/>
          <a:stretch>
            <a:fillRect/>
          </a:stretch>
        </p:blipFill>
        <p:spPr>
          <a:xfrm>
            <a:off x="0" y="3753374"/>
            <a:ext cx="8686800" cy="6004373"/>
          </a:xfrm>
          <a:prstGeom prst="rect">
            <a:avLst/>
          </a:prstGeom>
        </p:spPr>
      </p:pic>
      <p:pic>
        <p:nvPicPr>
          <p:cNvPr id="9" name="Picture 8">
            <a:extLst>
              <a:ext uri="{FF2B5EF4-FFF2-40B4-BE49-F238E27FC236}">
                <a16:creationId xmlns:a16="http://schemas.microsoft.com/office/drawing/2014/main" id="{DD570E22-0C21-13DC-40E1-923AFB25FD9C}"/>
              </a:ext>
            </a:extLst>
          </p:cNvPr>
          <p:cNvPicPr>
            <a:picLocks noChangeAspect="1"/>
          </p:cNvPicPr>
          <p:nvPr/>
        </p:nvPicPr>
        <p:blipFill>
          <a:blip r:embed="rId5"/>
          <a:stretch>
            <a:fillRect/>
          </a:stretch>
        </p:blipFill>
        <p:spPr>
          <a:xfrm>
            <a:off x="1" y="9639346"/>
            <a:ext cx="4343400" cy="2189873"/>
          </a:xfrm>
          <a:prstGeom prst="rect">
            <a:avLst/>
          </a:prstGeom>
        </p:spPr>
      </p:pic>
      <p:pic>
        <p:nvPicPr>
          <p:cNvPr id="11" name="Picture 10">
            <a:extLst>
              <a:ext uri="{FF2B5EF4-FFF2-40B4-BE49-F238E27FC236}">
                <a16:creationId xmlns:a16="http://schemas.microsoft.com/office/drawing/2014/main" id="{B44644CE-4197-6433-6E4C-32F91AD433D7}"/>
              </a:ext>
            </a:extLst>
          </p:cNvPr>
          <p:cNvPicPr>
            <a:picLocks noChangeAspect="1"/>
          </p:cNvPicPr>
          <p:nvPr/>
        </p:nvPicPr>
        <p:blipFill>
          <a:blip r:embed="rId6"/>
          <a:stretch>
            <a:fillRect/>
          </a:stretch>
        </p:blipFill>
        <p:spPr>
          <a:xfrm>
            <a:off x="4553584" y="10132392"/>
            <a:ext cx="4133215" cy="1018203"/>
          </a:xfrm>
          <a:prstGeom prst="rect">
            <a:avLst/>
          </a:prstGeom>
        </p:spPr>
      </p:pic>
      <p:sp>
        <p:nvSpPr>
          <p:cNvPr id="12" name="TextBox 11">
            <a:extLst>
              <a:ext uri="{FF2B5EF4-FFF2-40B4-BE49-F238E27FC236}">
                <a16:creationId xmlns:a16="http://schemas.microsoft.com/office/drawing/2014/main" id="{D5188C5D-26BA-FCC0-0D68-B810172398E8}"/>
              </a:ext>
            </a:extLst>
          </p:cNvPr>
          <p:cNvSpPr txBox="1"/>
          <p:nvPr/>
        </p:nvSpPr>
        <p:spPr>
          <a:xfrm>
            <a:off x="4736900" y="3088335"/>
            <a:ext cx="1824217" cy="369332"/>
          </a:xfrm>
          <a:prstGeom prst="rect">
            <a:avLst/>
          </a:prstGeom>
          <a:noFill/>
        </p:spPr>
        <p:txBody>
          <a:bodyPr wrap="none" rtlCol="0">
            <a:spAutoFit/>
          </a:bodyPr>
          <a:lstStyle/>
          <a:p>
            <a:r>
              <a:rPr lang="en-US" dirty="0"/>
              <a:t>Avoid churn flow</a:t>
            </a:r>
          </a:p>
        </p:txBody>
      </p:sp>
    </p:spTree>
    <p:extLst>
      <p:ext uri="{BB962C8B-B14F-4D97-AF65-F5344CB8AC3E}">
        <p14:creationId xmlns:p14="http://schemas.microsoft.com/office/powerpoint/2010/main" val="35041859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5024E1-ABF5-DC9C-6962-85938BFFF30B}"/>
              </a:ext>
            </a:extLst>
          </p:cNvPr>
          <p:cNvPicPr>
            <a:picLocks noChangeAspect="1"/>
          </p:cNvPicPr>
          <p:nvPr/>
        </p:nvPicPr>
        <p:blipFill>
          <a:blip r:embed="rId2"/>
          <a:stretch>
            <a:fillRect/>
          </a:stretch>
        </p:blipFill>
        <p:spPr>
          <a:xfrm>
            <a:off x="0" y="0"/>
            <a:ext cx="8686800" cy="5500139"/>
          </a:xfrm>
          <a:prstGeom prst="rect">
            <a:avLst/>
          </a:prstGeom>
        </p:spPr>
      </p:pic>
      <p:pic>
        <p:nvPicPr>
          <p:cNvPr id="5" name="Picture 4">
            <a:extLst>
              <a:ext uri="{FF2B5EF4-FFF2-40B4-BE49-F238E27FC236}">
                <a16:creationId xmlns:a16="http://schemas.microsoft.com/office/drawing/2014/main" id="{ADEF47E3-3AC7-4E7A-2F55-099C089BD712}"/>
              </a:ext>
            </a:extLst>
          </p:cNvPr>
          <p:cNvPicPr>
            <a:picLocks noChangeAspect="1"/>
          </p:cNvPicPr>
          <p:nvPr/>
        </p:nvPicPr>
        <p:blipFill>
          <a:blip r:embed="rId3"/>
          <a:stretch>
            <a:fillRect/>
          </a:stretch>
        </p:blipFill>
        <p:spPr>
          <a:xfrm>
            <a:off x="0" y="5941606"/>
            <a:ext cx="8686800" cy="6139744"/>
          </a:xfrm>
          <a:prstGeom prst="rect">
            <a:avLst/>
          </a:prstGeom>
        </p:spPr>
      </p:pic>
    </p:spTree>
    <p:extLst>
      <p:ext uri="{BB962C8B-B14F-4D97-AF65-F5344CB8AC3E}">
        <p14:creationId xmlns:p14="http://schemas.microsoft.com/office/powerpoint/2010/main" val="2956734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4EC42-0E98-F2BC-10E7-CA59EA909B93}"/>
              </a:ext>
            </a:extLst>
          </p:cNvPr>
          <p:cNvPicPr>
            <a:picLocks noChangeAspect="1"/>
          </p:cNvPicPr>
          <p:nvPr/>
        </p:nvPicPr>
        <p:blipFill>
          <a:blip r:embed="rId2"/>
          <a:stretch>
            <a:fillRect/>
          </a:stretch>
        </p:blipFill>
        <p:spPr>
          <a:xfrm>
            <a:off x="856381" y="369332"/>
            <a:ext cx="6496957" cy="7020905"/>
          </a:xfrm>
          <a:prstGeom prst="rect">
            <a:avLst/>
          </a:prstGeom>
        </p:spPr>
      </p:pic>
      <p:sp>
        <p:nvSpPr>
          <p:cNvPr id="4" name="TextBox 3">
            <a:extLst>
              <a:ext uri="{FF2B5EF4-FFF2-40B4-BE49-F238E27FC236}">
                <a16:creationId xmlns:a16="http://schemas.microsoft.com/office/drawing/2014/main" id="{4916B28E-620D-EA23-164D-BC39C6D1193E}"/>
              </a:ext>
            </a:extLst>
          </p:cNvPr>
          <p:cNvSpPr txBox="1"/>
          <p:nvPr/>
        </p:nvSpPr>
        <p:spPr>
          <a:xfrm>
            <a:off x="2892541" y="0"/>
            <a:ext cx="2424638" cy="369332"/>
          </a:xfrm>
          <a:prstGeom prst="rect">
            <a:avLst/>
          </a:prstGeom>
          <a:noFill/>
        </p:spPr>
        <p:txBody>
          <a:bodyPr wrap="none" rtlCol="0">
            <a:spAutoFit/>
          </a:bodyPr>
          <a:lstStyle/>
          <a:p>
            <a:r>
              <a:rPr lang="en-US" dirty="0"/>
              <a:t>Pipe Flow Correlations</a:t>
            </a:r>
          </a:p>
        </p:txBody>
      </p:sp>
      <p:pic>
        <p:nvPicPr>
          <p:cNvPr id="6" name="Picture 5">
            <a:extLst>
              <a:ext uri="{FF2B5EF4-FFF2-40B4-BE49-F238E27FC236}">
                <a16:creationId xmlns:a16="http://schemas.microsoft.com/office/drawing/2014/main" id="{AF424E0E-9392-AD0D-8609-8F482481A568}"/>
              </a:ext>
            </a:extLst>
          </p:cNvPr>
          <p:cNvPicPr>
            <a:picLocks noChangeAspect="1"/>
          </p:cNvPicPr>
          <p:nvPr/>
        </p:nvPicPr>
        <p:blipFill>
          <a:blip r:embed="rId3"/>
          <a:stretch>
            <a:fillRect/>
          </a:stretch>
        </p:blipFill>
        <p:spPr>
          <a:xfrm>
            <a:off x="856381" y="7660581"/>
            <a:ext cx="6439799" cy="3019846"/>
          </a:xfrm>
          <a:prstGeom prst="rect">
            <a:avLst/>
          </a:prstGeom>
        </p:spPr>
      </p:pic>
      <p:sp>
        <p:nvSpPr>
          <p:cNvPr id="7" name="TextBox 6">
            <a:extLst>
              <a:ext uri="{FF2B5EF4-FFF2-40B4-BE49-F238E27FC236}">
                <a16:creationId xmlns:a16="http://schemas.microsoft.com/office/drawing/2014/main" id="{6BB1926B-3963-0FB0-CD76-0A06D3E23802}"/>
              </a:ext>
            </a:extLst>
          </p:cNvPr>
          <p:cNvSpPr txBox="1"/>
          <p:nvPr/>
        </p:nvSpPr>
        <p:spPr>
          <a:xfrm>
            <a:off x="2345634" y="10950771"/>
            <a:ext cx="3727559" cy="369332"/>
          </a:xfrm>
          <a:prstGeom prst="rect">
            <a:avLst/>
          </a:prstGeom>
          <a:noFill/>
        </p:spPr>
        <p:txBody>
          <a:bodyPr wrap="none" rtlCol="0">
            <a:spAutoFit/>
          </a:bodyPr>
          <a:lstStyle/>
          <a:p>
            <a:r>
              <a:rPr lang="en-US" dirty="0">
                <a:highlight>
                  <a:srgbClr val="FFFF00"/>
                </a:highlight>
              </a:rPr>
              <a:t>Beggs and Brill is the most common</a:t>
            </a:r>
          </a:p>
        </p:txBody>
      </p:sp>
    </p:spTree>
    <p:extLst>
      <p:ext uri="{BB962C8B-B14F-4D97-AF65-F5344CB8AC3E}">
        <p14:creationId xmlns:p14="http://schemas.microsoft.com/office/powerpoint/2010/main" val="10031395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72968-DFF4-8EB6-F314-7F69C1FD7EE9}"/>
              </a:ext>
            </a:extLst>
          </p:cNvPr>
          <p:cNvPicPr>
            <a:picLocks noChangeAspect="1"/>
          </p:cNvPicPr>
          <p:nvPr/>
        </p:nvPicPr>
        <p:blipFill>
          <a:blip r:embed="rId2"/>
          <a:stretch>
            <a:fillRect/>
          </a:stretch>
        </p:blipFill>
        <p:spPr>
          <a:xfrm>
            <a:off x="0" y="0"/>
            <a:ext cx="8686800" cy="3602493"/>
          </a:xfrm>
          <a:prstGeom prst="rect">
            <a:avLst/>
          </a:prstGeom>
        </p:spPr>
      </p:pic>
      <p:pic>
        <p:nvPicPr>
          <p:cNvPr id="5" name="Picture 4">
            <a:extLst>
              <a:ext uri="{FF2B5EF4-FFF2-40B4-BE49-F238E27FC236}">
                <a16:creationId xmlns:a16="http://schemas.microsoft.com/office/drawing/2014/main" id="{65241249-2914-0C31-4DCF-DDDE9313CAFF}"/>
              </a:ext>
            </a:extLst>
          </p:cNvPr>
          <p:cNvPicPr>
            <a:picLocks noChangeAspect="1"/>
          </p:cNvPicPr>
          <p:nvPr/>
        </p:nvPicPr>
        <p:blipFill>
          <a:blip r:embed="rId3"/>
          <a:stretch>
            <a:fillRect/>
          </a:stretch>
        </p:blipFill>
        <p:spPr>
          <a:xfrm>
            <a:off x="0" y="3602493"/>
            <a:ext cx="8686800" cy="6020113"/>
          </a:xfrm>
          <a:prstGeom prst="rect">
            <a:avLst/>
          </a:prstGeom>
        </p:spPr>
      </p:pic>
      <p:pic>
        <p:nvPicPr>
          <p:cNvPr id="7" name="Picture 6">
            <a:extLst>
              <a:ext uri="{FF2B5EF4-FFF2-40B4-BE49-F238E27FC236}">
                <a16:creationId xmlns:a16="http://schemas.microsoft.com/office/drawing/2014/main" id="{1944F874-4C6E-45A5-0487-BC115834822A}"/>
              </a:ext>
            </a:extLst>
          </p:cNvPr>
          <p:cNvPicPr>
            <a:picLocks noChangeAspect="1"/>
          </p:cNvPicPr>
          <p:nvPr/>
        </p:nvPicPr>
        <p:blipFill>
          <a:blip r:embed="rId4"/>
          <a:stretch>
            <a:fillRect/>
          </a:stretch>
        </p:blipFill>
        <p:spPr>
          <a:xfrm>
            <a:off x="3181996" y="9805882"/>
            <a:ext cx="2714416" cy="1697236"/>
          </a:xfrm>
          <a:prstGeom prst="rect">
            <a:avLst/>
          </a:prstGeom>
        </p:spPr>
      </p:pic>
      <p:pic>
        <p:nvPicPr>
          <p:cNvPr id="9" name="Picture 8">
            <a:extLst>
              <a:ext uri="{FF2B5EF4-FFF2-40B4-BE49-F238E27FC236}">
                <a16:creationId xmlns:a16="http://schemas.microsoft.com/office/drawing/2014/main" id="{823DA2A6-C845-E2AA-111E-71EEB2F21D4D}"/>
              </a:ext>
            </a:extLst>
          </p:cNvPr>
          <p:cNvPicPr>
            <a:picLocks noChangeAspect="1"/>
          </p:cNvPicPr>
          <p:nvPr/>
        </p:nvPicPr>
        <p:blipFill>
          <a:blip r:embed="rId5"/>
          <a:stretch>
            <a:fillRect/>
          </a:stretch>
        </p:blipFill>
        <p:spPr>
          <a:xfrm>
            <a:off x="216914" y="9074140"/>
            <a:ext cx="2965082" cy="2852818"/>
          </a:xfrm>
          <a:prstGeom prst="rect">
            <a:avLst/>
          </a:prstGeom>
        </p:spPr>
      </p:pic>
      <p:pic>
        <p:nvPicPr>
          <p:cNvPr id="11" name="Picture 10">
            <a:extLst>
              <a:ext uri="{FF2B5EF4-FFF2-40B4-BE49-F238E27FC236}">
                <a16:creationId xmlns:a16="http://schemas.microsoft.com/office/drawing/2014/main" id="{75C8CAE2-8B48-B12D-EEBA-2BB046D25F1B}"/>
              </a:ext>
            </a:extLst>
          </p:cNvPr>
          <p:cNvPicPr>
            <a:picLocks noChangeAspect="1"/>
          </p:cNvPicPr>
          <p:nvPr/>
        </p:nvPicPr>
        <p:blipFill>
          <a:blip r:embed="rId6"/>
          <a:stretch>
            <a:fillRect/>
          </a:stretch>
        </p:blipFill>
        <p:spPr>
          <a:xfrm>
            <a:off x="5989503" y="9666532"/>
            <a:ext cx="2697297" cy="1836586"/>
          </a:xfrm>
          <a:prstGeom prst="rect">
            <a:avLst/>
          </a:prstGeom>
        </p:spPr>
      </p:pic>
    </p:spTree>
    <p:extLst>
      <p:ext uri="{BB962C8B-B14F-4D97-AF65-F5344CB8AC3E}">
        <p14:creationId xmlns:p14="http://schemas.microsoft.com/office/powerpoint/2010/main" val="1831783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8E860-04C4-63DE-E265-144FE7C3625D}"/>
              </a:ext>
            </a:extLst>
          </p:cNvPr>
          <p:cNvPicPr>
            <a:picLocks noChangeAspect="1"/>
          </p:cNvPicPr>
          <p:nvPr/>
        </p:nvPicPr>
        <p:blipFill>
          <a:blip r:embed="rId2"/>
          <a:stretch>
            <a:fillRect/>
          </a:stretch>
        </p:blipFill>
        <p:spPr>
          <a:xfrm>
            <a:off x="334617" y="0"/>
            <a:ext cx="8017565" cy="5801740"/>
          </a:xfrm>
          <a:prstGeom prst="rect">
            <a:avLst/>
          </a:prstGeom>
        </p:spPr>
      </p:pic>
      <p:pic>
        <p:nvPicPr>
          <p:cNvPr id="5" name="Picture 4">
            <a:extLst>
              <a:ext uri="{FF2B5EF4-FFF2-40B4-BE49-F238E27FC236}">
                <a16:creationId xmlns:a16="http://schemas.microsoft.com/office/drawing/2014/main" id="{54106ADF-B822-F9C8-94E0-4E15D4D0D7A0}"/>
              </a:ext>
            </a:extLst>
          </p:cNvPr>
          <p:cNvPicPr>
            <a:picLocks noChangeAspect="1"/>
          </p:cNvPicPr>
          <p:nvPr/>
        </p:nvPicPr>
        <p:blipFill>
          <a:blip r:embed="rId3"/>
          <a:stretch>
            <a:fillRect/>
          </a:stretch>
        </p:blipFill>
        <p:spPr>
          <a:xfrm>
            <a:off x="477078" y="5801740"/>
            <a:ext cx="7368209" cy="6045709"/>
          </a:xfrm>
          <a:prstGeom prst="rect">
            <a:avLst/>
          </a:prstGeom>
        </p:spPr>
      </p:pic>
    </p:spTree>
    <p:extLst>
      <p:ext uri="{BB962C8B-B14F-4D97-AF65-F5344CB8AC3E}">
        <p14:creationId xmlns:p14="http://schemas.microsoft.com/office/powerpoint/2010/main" val="41775738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CA9B6-D01F-EBD5-86A8-4DEB8B5512B5}"/>
              </a:ext>
            </a:extLst>
          </p:cNvPr>
          <p:cNvPicPr>
            <a:picLocks noChangeAspect="1"/>
          </p:cNvPicPr>
          <p:nvPr/>
        </p:nvPicPr>
        <p:blipFill>
          <a:blip r:embed="rId2"/>
          <a:stretch>
            <a:fillRect/>
          </a:stretch>
        </p:blipFill>
        <p:spPr>
          <a:xfrm>
            <a:off x="506895" y="0"/>
            <a:ext cx="7673009" cy="5808851"/>
          </a:xfrm>
          <a:prstGeom prst="rect">
            <a:avLst/>
          </a:prstGeom>
        </p:spPr>
      </p:pic>
      <p:pic>
        <p:nvPicPr>
          <p:cNvPr id="5" name="Picture 4">
            <a:extLst>
              <a:ext uri="{FF2B5EF4-FFF2-40B4-BE49-F238E27FC236}">
                <a16:creationId xmlns:a16="http://schemas.microsoft.com/office/drawing/2014/main" id="{AC506D59-7FB4-6812-5F7A-53414B312941}"/>
              </a:ext>
            </a:extLst>
          </p:cNvPr>
          <p:cNvPicPr>
            <a:picLocks noChangeAspect="1"/>
          </p:cNvPicPr>
          <p:nvPr/>
        </p:nvPicPr>
        <p:blipFill>
          <a:blip r:embed="rId3"/>
          <a:stretch>
            <a:fillRect/>
          </a:stretch>
        </p:blipFill>
        <p:spPr>
          <a:xfrm>
            <a:off x="253448" y="5808851"/>
            <a:ext cx="8179904" cy="6002519"/>
          </a:xfrm>
          <a:prstGeom prst="rect">
            <a:avLst/>
          </a:prstGeom>
        </p:spPr>
      </p:pic>
    </p:spTree>
    <p:extLst>
      <p:ext uri="{BB962C8B-B14F-4D97-AF65-F5344CB8AC3E}">
        <p14:creationId xmlns:p14="http://schemas.microsoft.com/office/powerpoint/2010/main" val="287826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0" y="4679927"/>
            <a:ext cx="8155984" cy="2067714"/>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670331" y="4635061"/>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7081384"/>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263147" y="9291845"/>
            <a:ext cx="3820122" cy="1556976"/>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176243" y="9285890"/>
            <a:ext cx="1544146" cy="46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4101799" y="6889532"/>
            <a:ext cx="4585001" cy="4041228"/>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7" name="Picture 6">
            <a:extLst>
              <a:ext uri="{FF2B5EF4-FFF2-40B4-BE49-F238E27FC236}">
                <a16:creationId xmlns:a16="http://schemas.microsoft.com/office/drawing/2014/main" id="{C9C097CA-9284-65BF-2E2F-CB4E576EBD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42" y="6829916"/>
            <a:ext cx="8686800" cy="3734074"/>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481985"/>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496834" y="8017564"/>
            <a:ext cx="3189966" cy="2392473"/>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2142881" y="6288072"/>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0" y="7578635"/>
            <a:ext cx="8639710" cy="2558592"/>
          </a:xfrm>
          <a:prstGeom prst="rect">
            <a:avLst/>
          </a:prstGeom>
        </p:spPr>
      </p:pic>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683209" y="378373"/>
            <a:ext cx="6679288" cy="341840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3815250"/>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633094" y="4218307"/>
            <a:ext cx="6916115" cy="4039164"/>
          </a:xfrm>
          <a:prstGeom prst="rect">
            <a:avLst/>
          </a:prstGeom>
        </p:spPr>
      </p:pic>
      <p:sp>
        <p:nvSpPr>
          <p:cNvPr id="2" name="TextBox 1">
            <a:extLst>
              <a:ext uri="{FF2B5EF4-FFF2-40B4-BE49-F238E27FC236}">
                <a16:creationId xmlns:a16="http://schemas.microsoft.com/office/drawing/2014/main" id="{CFDA4AE4-BAFC-3F5C-0D62-30D1CBA5CF93}"/>
              </a:ext>
            </a:extLst>
          </p:cNvPr>
          <p:cNvSpPr txBox="1"/>
          <p:nvPr/>
        </p:nvSpPr>
        <p:spPr>
          <a:xfrm>
            <a:off x="1891407" y="8309669"/>
            <a:ext cx="4396845" cy="369332"/>
          </a:xfrm>
          <a:prstGeom prst="rect">
            <a:avLst/>
          </a:prstGeom>
          <a:noFill/>
        </p:spPr>
        <p:txBody>
          <a:bodyPr wrap="none" rtlCol="0">
            <a:spAutoFit/>
          </a:bodyPr>
          <a:lstStyle/>
          <a:p>
            <a:r>
              <a:rPr lang="en-US" dirty="0"/>
              <a:t>L is the distance through the porous media</a:t>
            </a:r>
          </a:p>
        </p:txBody>
      </p:sp>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291138"/>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0" y="73268"/>
            <a:ext cx="8686800" cy="6453690"/>
          </a:xfrm>
          <a:prstGeom prst="rect">
            <a:avLst/>
          </a:prstGeom>
        </p:spPr>
      </p:pic>
    </p:spTree>
    <p:extLst>
      <p:ext uri="{BB962C8B-B14F-4D97-AF65-F5344CB8AC3E}">
        <p14:creationId xmlns:p14="http://schemas.microsoft.com/office/powerpoint/2010/main" val="2614386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BABF2-33CE-CD53-3BC1-A88BAAD73415}"/>
              </a:ext>
            </a:extLst>
          </p:cNvPr>
          <p:cNvPicPr>
            <a:picLocks noChangeAspect="1"/>
          </p:cNvPicPr>
          <p:nvPr/>
        </p:nvPicPr>
        <p:blipFill>
          <a:blip r:embed="rId2"/>
          <a:stretch>
            <a:fillRect/>
          </a:stretch>
        </p:blipFill>
        <p:spPr>
          <a:xfrm>
            <a:off x="424983" y="650458"/>
            <a:ext cx="7607348" cy="721143"/>
          </a:xfrm>
          <a:prstGeom prst="rect">
            <a:avLst/>
          </a:prstGeom>
        </p:spPr>
      </p:pic>
      <p:sp>
        <p:nvSpPr>
          <p:cNvPr id="4" name="TextBox 3">
            <a:extLst>
              <a:ext uri="{FF2B5EF4-FFF2-40B4-BE49-F238E27FC236}">
                <a16:creationId xmlns:a16="http://schemas.microsoft.com/office/drawing/2014/main" id="{CEF0BE92-2226-E3E4-3D78-2AE5DF5A9976}"/>
              </a:ext>
            </a:extLst>
          </p:cNvPr>
          <p:cNvSpPr txBox="1"/>
          <p:nvPr/>
        </p:nvSpPr>
        <p:spPr>
          <a:xfrm>
            <a:off x="2096814" y="1418897"/>
            <a:ext cx="4421980" cy="369332"/>
          </a:xfrm>
          <a:prstGeom prst="rect">
            <a:avLst/>
          </a:prstGeom>
          <a:noFill/>
        </p:spPr>
        <p:txBody>
          <a:bodyPr wrap="none" rtlCol="0">
            <a:spAutoFit/>
          </a:bodyPr>
          <a:lstStyle/>
          <a:p>
            <a:r>
              <a:rPr lang="en-US" dirty="0"/>
              <a:t>This is what Aerospace engineers deal with</a:t>
            </a:r>
          </a:p>
        </p:txBody>
      </p:sp>
      <p:sp>
        <p:nvSpPr>
          <p:cNvPr id="5" name="TextBox 4">
            <a:extLst>
              <a:ext uri="{FF2B5EF4-FFF2-40B4-BE49-F238E27FC236}">
                <a16:creationId xmlns:a16="http://schemas.microsoft.com/office/drawing/2014/main" id="{57B3A1A8-FC32-F9A5-D86B-5EE4EB70750C}"/>
              </a:ext>
            </a:extLst>
          </p:cNvPr>
          <p:cNvSpPr txBox="1"/>
          <p:nvPr/>
        </p:nvSpPr>
        <p:spPr>
          <a:xfrm>
            <a:off x="3016512" y="0"/>
            <a:ext cx="2653803" cy="584775"/>
          </a:xfrm>
          <a:prstGeom prst="rect">
            <a:avLst/>
          </a:prstGeom>
          <a:noFill/>
        </p:spPr>
        <p:txBody>
          <a:bodyPr wrap="none" rtlCol="0">
            <a:spAutoFit/>
          </a:bodyPr>
          <a:lstStyle/>
          <a:p>
            <a:pPr algn="ctr"/>
            <a:r>
              <a:rPr lang="en-US" sz="3200" dirty="0"/>
              <a:t>Particle Flows</a:t>
            </a:r>
          </a:p>
        </p:txBody>
      </p:sp>
      <p:pic>
        <p:nvPicPr>
          <p:cNvPr id="7" name="Picture 6">
            <a:extLst>
              <a:ext uri="{FF2B5EF4-FFF2-40B4-BE49-F238E27FC236}">
                <a16:creationId xmlns:a16="http://schemas.microsoft.com/office/drawing/2014/main" id="{24EEEE95-97C6-DCAD-4D61-6FDECD7D6DC2}"/>
              </a:ext>
            </a:extLst>
          </p:cNvPr>
          <p:cNvPicPr>
            <a:picLocks noChangeAspect="1"/>
          </p:cNvPicPr>
          <p:nvPr/>
        </p:nvPicPr>
        <p:blipFill>
          <a:blip r:embed="rId3"/>
          <a:stretch>
            <a:fillRect/>
          </a:stretch>
        </p:blipFill>
        <p:spPr>
          <a:xfrm>
            <a:off x="179315" y="1781753"/>
            <a:ext cx="8379491" cy="1292523"/>
          </a:xfrm>
          <a:prstGeom prst="rect">
            <a:avLst/>
          </a:prstGeom>
        </p:spPr>
      </p:pic>
      <p:pic>
        <p:nvPicPr>
          <p:cNvPr id="11" name="Picture 10">
            <a:extLst>
              <a:ext uri="{FF2B5EF4-FFF2-40B4-BE49-F238E27FC236}">
                <a16:creationId xmlns:a16="http://schemas.microsoft.com/office/drawing/2014/main" id="{BAF4F5A5-BE73-1F90-7D78-781B0802F2F1}"/>
              </a:ext>
            </a:extLst>
          </p:cNvPr>
          <p:cNvPicPr>
            <a:picLocks noChangeAspect="1"/>
          </p:cNvPicPr>
          <p:nvPr/>
        </p:nvPicPr>
        <p:blipFill>
          <a:blip r:embed="rId4"/>
          <a:stretch>
            <a:fillRect/>
          </a:stretch>
        </p:blipFill>
        <p:spPr>
          <a:xfrm>
            <a:off x="1787320" y="3243120"/>
            <a:ext cx="5464819" cy="3004952"/>
          </a:xfrm>
          <a:prstGeom prst="rect">
            <a:avLst/>
          </a:prstGeom>
        </p:spPr>
      </p:pic>
      <p:sp>
        <p:nvSpPr>
          <p:cNvPr id="12" name="Rectangle 11">
            <a:extLst>
              <a:ext uri="{FF2B5EF4-FFF2-40B4-BE49-F238E27FC236}">
                <a16:creationId xmlns:a16="http://schemas.microsoft.com/office/drawing/2014/main" id="{7401391B-75A3-ECE9-5CB7-46C21F7E06C8}"/>
              </a:ext>
            </a:extLst>
          </p:cNvPr>
          <p:cNvSpPr/>
          <p:nvPr/>
        </p:nvSpPr>
        <p:spPr>
          <a:xfrm>
            <a:off x="6306207" y="3105807"/>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46414F-502D-E4A5-9592-F3570AE36C3F}"/>
              </a:ext>
            </a:extLst>
          </p:cNvPr>
          <p:cNvPicPr>
            <a:picLocks noChangeAspect="1"/>
          </p:cNvPicPr>
          <p:nvPr/>
        </p:nvPicPr>
        <p:blipFill>
          <a:blip r:embed="rId5"/>
          <a:stretch>
            <a:fillRect/>
          </a:stretch>
        </p:blipFill>
        <p:spPr>
          <a:xfrm>
            <a:off x="1313013" y="6336040"/>
            <a:ext cx="5892343" cy="1121049"/>
          </a:xfrm>
          <a:prstGeom prst="rect">
            <a:avLst/>
          </a:prstGeom>
        </p:spPr>
      </p:pic>
      <p:pic>
        <p:nvPicPr>
          <p:cNvPr id="16" name="Picture 15">
            <a:extLst>
              <a:ext uri="{FF2B5EF4-FFF2-40B4-BE49-F238E27FC236}">
                <a16:creationId xmlns:a16="http://schemas.microsoft.com/office/drawing/2014/main" id="{714AE597-0DFB-11FD-9EF2-4FC9E84C9AE7}"/>
              </a:ext>
            </a:extLst>
          </p:cNvPr>
          <p:cNvPicPr>
            <a:picLocks noChangeAspect="1"/>
          </p:cNvPicPr>
          <p:nvPr/>
        </p:nvPicPr>
        <p:blipFill>
          <a:blip r:embed="rId6"/>
          <a:stretch>
            <a:fillRect/>
          </a:stretch>
        </p:blipFill>
        <p:spPr>
          <a:xfrm>
            <a:off x="1366884" y="7538114"/>
            <a:ext cx="5536876" cy="2015790"/>
          </a:xfrm>
          <a:prstGeom prst="rect">
            <a:avLst/>
          </a:prstGeom>
        </p:spPr>
      </p:pic>
      <p:sp>
        <p:nvSpPr>
          <p:cNvPr id="17" name="Rectangle 16">
            <a:extLst>
              <a:ext uri="{FF2B5EF4-FFF2-40B4-BE49-F238E27FC236}">
                <a16:creationId xmlns:a16="http://schemas.microsoft.com/office/drawing/2014/main" id="{93265E42-1C42-D789-FB9B-43A2979CEB52}"/>
              </a:ext>
            </a:extLst>
          </p:cNvPr>
          <p:cNvSpPr/>
          <p:nvPr/>
        </p:nvSpPr>
        <p:spPr>
          <a:xfrm>
            <a:off x="530773" y="8318938"/>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589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61FB5-4BA4-D9CC-9C3D-77EA241A76E1}"/>
              </a:ext>
            </a:extLst>
          </p:cNvPr>
          <p:cNvPicPr>
            <a:picLocks noChangeAspect="1"/>
          </p:cNvPicPr>
          <p:nvPr/>
        </p:nvPicPr>
        <p:blipFill>
          <a:blip r:embed="rId2"/>
          <a:stretch>
            <a:fillRect/>
          </a:stretch>
        </p:blipFill>
        <p:spPr>
          <a:xfrm>
            <a:off x="507106" y="131352"/>
            <a:ext cx="7325747" cy="5087060"/>
          </a:xfrm>
          <a:prstGeom prst="rect">
            <a:avLst/>
          </a:prstGeom>
        </p:spPr>
      </p:pic>
      <p:sp>
        <p:nvSpPr>
          <p:cNvPr id="4" name="TextBox 3">
            <a:extLst>
              <a:ext uri="{FF2B5EF4-FFF2-40B4-BE49-F238E27FC236}">
                <a16:creationId xmlns:a16="http://schemas.microsoft.com/office/drawing/2014/main" id="{52F8881E-B18A-EA61-05DE-DA411221BEBC}"/>
              </a:ext>
            </a:extLst>
          </p:cNvPr>
          <p:cNvSpPr txBox="1"/>
          <p:nvPr/>
        </p:nvSpPr>
        <p:spPr>
          <a:xfrm>
            <a:off x="1655379" y="5234152"/>
            <a:ext cx="5270097" cy="369332"/>
          </a:xfrm>
          <a:prstGeom prst="rect">
            <a:avLst/>
          </a:prstGeom>
          <a:noFill/>
        </p:spPr>
        <p:txBody>
          <a:bodyPr wrap="none" rtlCol="0">
            <a:spAutoFit/>
          </a:bodyPr>
          <a:lstStyle/>
          <a:p>
            <a:r>
              <a:rPr lang="en-US" dirty="0"/>
              <a:t>So, stokes flow is not very useful for many purposes</a:t>
            </a:r>
          </a:p>
        </p:txBody>
      </p:sp>
      <p:pic>
        <p:nvPicPr>
          <p:cNvPr id="6" name="Picture 5">
            <a:extLst>
              <a:ext uri="{FF2B5EF4-FFF2-40B4-BE49-F238E27FC236}">
                <a16:creationId xmlns:a16="http://schemas.microsoft.com/office/drawing/2014/main" id="{3EB5D7CC-91EF-4389-2234-EF3F1EE292EF}"/>
              </a:ext>
            </a:extLst>
          </p:cNvPr>
          <p:cNvPicPr>
            <a:picLocks noChangeAspect="1"/>
          </p:cNvPicPr>
          <p:nvPr/>
        </p:nvPicPr>
        <p:blipFill>
          <a:blip r:embed="rId3"/>
          <a:stretch>
            <a:fillRect/>
          </a:stretch>
        </p:blipFill>
        <p:spPr>
          <a:xfrm>
            <a:off x="79985" y="5607220"/>
            <a:ext cx="8606815" cy="6343042"/>
          </a:xfrm>
          <a:prstGeom prst="rect">
            <a:avLst/>
          </a:prstGeom>
        </p:spPr>
      </p:pic>
    </p:spTree>
    <p:extLst>
      <p:ext uri="{BB962C8B-B14F-4D97-AF65-F5344CB8AC3E}">
        <p14:creationId xmlns:p14="http://schemas.microsoft.com/office/powerpoint/2010/main" val="1403991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5ACCD-6F5A-CA05-38B5-8370971A1DCC}"/>
              </a:ext>
            </a:extLst>
          </p:cNvPr>
          <p:cNvSpPr txBox="1"/>
          <p:nvPr/>
        </p:nvSpPr>
        <p:spPr>
          <a:xfrm>
            <a:off x="2333296" y="0"/>
            <a:ext cx="4040080" cy="400110"/>
          </a:xfrm>
          <a:prstGeom prst="rect">
            <a:avLst/>
          </a:prstGeom>
          <a:noFill/>
        </p:spPr>
        <p:txBody>
          <a:bodyPr wrap="none" rtlCol="0">
            <a:spAutoFit/>
          </a:bodyPr>
          <a:lstStyle/>
          <a:p>
            <a:r>
              <a:rPr lang="en-US" sz="2000" dirty="0"/>
              <a:t>Drag Coefficient in non-stokes flow</a:t>
            </a:r>
          </a:p>
        </p:txBody>
      </p:sp>
      <p:pic>
        <p:nvPicPr>
          <p:cNvPr id="6" name="Picture 5">
            <a:extLst>
              <a:ext uri="{FF2B5EF4-FFF2-40B4-BE49-F238E27FC236}">
                <a16:creationId xmlns:a16="http://schemas.microsoft.com/office/drawing/2014/main" id="{1B1DBF43-DB6A-F0B6-7675-581CF4923C3F}"/>
              </a:ext>
            </a:extLst>
          </p:cNvPr>
          <p:cNvPicPr>
            <a:picLocks noChangeAspect="1"/>
          </p:cNvPicPr>
          <p:nvPr/>
        </p:nvPicPr>
        <p:blipFill>
          <a:blip r:embed="rId2"/>
          <a:stretch>
            <a:fillRect/>
          </a:stretch>
        </p:blipFill>
        <p:spPr>
          <a:xfrm>
            <a:off x="0" y="392911"/>
            <a:ext cx="8507933" cy="1262468"/>
          </a:xfrm>
          <a:prstGeom prst="rect">
            <a:avLst/>
          </a:prstGeom>
        </p:spPr>
      </p:pic>
      <p:pic>
        <p:nvPicPr>
          <p:cNvPr id="8" name="Picture 7">
            <a:extLst>
              <a:ext uri="{FF2B5EF4-FFF2-40B4-BE49-F238E27FC236}">
                <a16:creationId xmlns:a16="http://schemas.microsoft.com/office/drawing/2014/main" id="{89669734-D5E3-96A0-4828-47CCCFC49A25}"/>
              </a:ext>
            </a:extLst>
          </p:cNvPr>
          <p:cNvPicPr>
            <a:picLocks noChangeAspect="1"/>
          </p:cNvPicPr>
          <p:nvPr/>
        </p:nvPicPr>
        <p:blipFill>
          <a:blip r:embed="rId3"/>
          <a:stretch>
            <a:fillRect/>
          </a:stretch>
        </p:blipFill>
        <p:spPr>
          <a:xfrm>
            <a:off x="809793" y="1862870"/>
            <a:ext cx="6945253" cy="5405033"/>
          </a:xfrm>
          <a:prstGeom prst="rect">
            <a:avLst/>
          </a:prstGeom>
        </p:spPr>
      </p:pic>
      <p:pic>
        <p:nvPicPr>
          <p:cNvPr id="10" name="Picture 9">
            <a:extLst>
              <a:ext uri="{FF2B5EF4-FFF2-40B4-BE49-F238E27FC236}">
                <a16:creationId xmlns:a16="http://schemas.microsoft.com/office/drawing/2014/main" id="{FFC487E9-7458-7175-4287-ED1FE2F6C421}"/>
              </a:ext>
            </a:extLst>
          </p:cNvPr>
          <p:cNvPicPr>
            <a:picLocks noChangeAspect="1"/>
          </p:cNvPicPr>
          <p:nvPr/>
        </p:nvPicPr>
        <p:blipFill>
          <a:blip r:embed="rId4"/>
          <a:stretch>
            <a:fillRect/>
          </a:stretch>
        </p:blipFill>
        <p:spPr>
          <a:xfrm>
            <a:off x="140053" y="7283456"/>
            <a:ext cx="3580609" cy="3951015"/>
          </a:xfrm>
          <a:prstGeom prst="rect">
            <a:avLst/>
          </a:prstGeom>
        </p:spPr>
      </p:pic>
      <p:pic>
        <p:nvPicPr>
          <p:cNvPr id="12" name="Picture 11">
            <a:extLst>
              <a:ext uri="{FF2B5EF4-FFF2-40B4-BE49-F238E27FC236}">
                <a16:creationId xmlns:a16="http://schemas.microsoft.com/office/drawing/2014/main" id="{F73DA49B-497F-A63F-581E-D42BE67FA94D}"/>
              </a:ext>
            </a:extLst>
          </p:cNvPr>
          <p:cNvPicPr>
            <a:picLocks noChangeAspect="1"/>
          </p:cNvPicPr>
          <p:nvPr/>
        </p:nvPicPr>
        <p:blipFill>
          <a:blip r:embed="rId5"/>
          <a:stretch>
            <a:fillRect/>
          </a:stretch>
        </p:blipFill>
        <p:spPr>
          <a:xfrm>
            <a:off x="4079152" y="8412325"/>
            <a:ext cx="3731336" cy="1173109"/>
          </a:xfrm>
          <a:prstGeom prst="rect">
            <a:avLst/>
          </a:prstGeom>
        </p:spPr>
      </p:pic>
      <p:pic>
        <p:nvPicPr>
          <p:cNvPr id="14" name="Picture 13">
            <a:extLst>
              <a:ext uri="{FF2B5EF4-FFF2-40B4-BE49-F238E27FC236}">
                <a16:creationId xmlns:a16="http://schemas.microsoft.com/office/drawing/2014/main" id="{80C78A67-5666-AB2C-D5E6-7568A7E8B24C}"/>
              </a:ext>
            </a:extLst>
          </p:cNvPr>
          <p:cNvPicPr>
            <a:picLocks noChangeAspect="1"/>
          </p:cNvPicPr>
          <p:nvPr/>
        </p:nvPicPr>
        <p:blipFill>
          <a:blip r:embed="rId6"/>
          <a:stretch>
            <a:fillRect/>
          </a:stretch>
        </p:blipFill>
        <p:spPr>
          <a:xfrm>
            <a:off x="0" y="11350345"/>
            <a:ext cx="8686800" cy="684000"/>
          </a:xfrm>
          <a:prstGeom prst="rect">
            <a:avLst/>
          </a:prstGeom>
        </p:spPr>
      </p:pic>
    </p:spTree>
    <p:extLst>
      <p:ext uri="{BB962C8B-B14F-4D97-AF65-F5344CB8AC3E}">
        <p14:creationId xmlns:p14="http://schemas.microsoft.com/office/powerpoint/2010/main" val="4258095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4F7B8-4BC9-67D7-2063-642BBB3B2441}"/>
              </a:ext>
            </a:extLst>
          </p:cNvPr>
          <p:cNvPicPr>
            <a:picLocks noChangeAspect="1"/>
          </p:cNvPicPr>
          <p:nvPr/>
        </p:nvPicPr>
        <p:blipFill>
          <a:blip r:embed="rId2"/>
          <a:stretch>
            <a:fillRect/>
          </a:stretch>
        </p:blipFill>
        <p:spPr>
          <a:xfrm>
            <a:off x="0" y="0"/>
            <a:ext cx="8636945" cy="6396912"/>
          </a:xfrm>
          <a:prstGeom prst="rect">
            <a:avLst/>
          </a:prstGeom>
        </p:spPr>
      </p:pic>
      <p:pic>
        <p:nvPicPr>
          <p:cNvPr id="5" name="Picture 4">
            <a:extLst>
              <a:ext uri="{FF2B5EF4-FFF2-40B4-BE49-F238E27FC236}">
                <a16:creationId xmlns:a16="http://schemas.microsoft.com/office/drawing/2014/main" id="{D2DFFDB5-3995-4FA1-81F2-192A3DEB6217}"/>
              </a:ext>
            </a:extLst>
          </p:cNvPr>
          <p:cNvPicPr>
            <a:picLocks noChangeAspect="1"/>
          </p:cNvPicPr>
          <p:nvPr/>
        </p:nvPicPr>
        <p:blipFill>
          <a:blip r:embed="rId3"/>
          <a:stretch>
            <a:fillRect/>
          </a:stretch>
        </p:blipFill>
        <p:spPr>
          <a:xfrm>
            <a:off x="755260" y="6426685"/>
            <a:ext cx="7144747" cy="3248478"/>
          </a:xfrm>
          <a:prstGeom prst="rect">
            <a:avLst/>
          </a:prstGeom>
        </p:spPr>
      </p:pic>
      <p:pic>
        <p:nvPicPr>
          <p:cNvPr id="7" name="Picture 6">
            <a:extLst>
              <a:ext uri="{FF2B5EF4-FFF2-40B4-BE49-F238E27FC236}">
                <a16:creationId xmlns:a16="http://schemas.microsoft.com/office/drawing/2014/main" id="{AF2D5202-6FE2-909E-6F20-E312C9051012}"/>
              </a:ext>
            </a:extLst>
          </p:cNvPr>
          <p:cNvPicPr>
            <a:picLocks noChangeAspect="1"/>
          </p:cNvPicPr>
          <p:nvPr/>
        </p:nvPicPr>
        <p:blipFill>
          <a:blip r:embed="rId4"/>
          <a:stretch>
            <a:fillRect/>
          </a:stretch>
        </p:blipFill>
        <p:spPr>
          <a:xfrm>
            <a:off x="892723" y="9776283"/>
            <a:ext cx="7059010" cy="2067213"/>
          </a:xfrm>
          <a:prstGeom prst="rect">
            <a:avLst/>
          </a:prstGeom>
        </p:spPr>
      </p:pic>
    </p:spTree>
    <p:extLst>
      <p:ext uri="{BB962C8B-B14F-4D97-AF65-F5344CB8AC3E}">
        <p14:creationId xmlns:p14="http://schemas.microsoft.com/office/powerpoint/2010/main" val="17552174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E791-B9AA-345F-3C5D-C362B4125A37}"/>
              </a:ext>
            </a:extLst>
          </p:cNvPr>
          <p:cNvSpPr txBox="1"/>
          <p:nvPr/>
        </p:nvSpPr>
        <p:spPr>
          <a:xfrm>
            <a:off x="3224743" y="0"/>
            <a:ext cx="2237344" cy="584775"/>
          </a:xfrm>
          <a:prstGeom prst="rect">
            <a:avLst/>
          </a:prstGeom>
          <a:noFill/>
        </p:spPr>
        <p:txBody>
          <a:bodyPr wrap="none" rtlCol="0">
            <a:spAutoFit/>
          </a:bodyPr>
          <a:lstStyle/>
          <a:p>
            <a:pPr algn="ctr"/>
            <a:r>
              <a:rPr lang="en-US" sz="3200" dirty="0"/>
              <a:t>Fluidization</a:t>
            </a:r>
          </a:p>
        </p:txBody>
      </p:sp>
      <p:pic>
        <p:nvPicPr>
          <p:cNvPr id="4" name="Picture 3">
            <a:extLst>
              <a:ext uri="{FF2B5EF4-FFF2-40B4-BE49-F238E27FC236}">
                <a16:creationId xmlns:a16="http://schemas.microsoft.com/office/drawing/2014/main" id="{211BC799-7B23-018B-D4C3-0FEF76CFC1EC}"/>
              </a:ext>
            </a:extLst>
          </p:cNvPr>
          <p:cNvPicPr>
            <a:picLocks noChangeAspect="1"/>
          </p:cNvPicPr>
          <p:nvPr/>
        </p:nvPicPr>
        <p:blipFill>
          <a:blip r:embed="rId2"/>
          <a:stretch>
            <a:fillRect/>
          </a:stretch>
        </p:blipFill>
        <p:spPr>
          <a:xfrm>
            <a:off x="127725" y="614180"/>
            <a:ext cx="8559075" cy="5802386"/>
          </a:xfrm>
          <a:prstGeom prst="rect">
            <a:avLst/>
          </a:prstGeom>
        </p:spPr>
      </p:pic>
      <p:pic>
        <p:nvPicPr>
          <p:cNvPr id="6" name="Picture 5">
            <a:extLst>
              <a:ext uri="{FF2B5EF4-FFF2-40B4-BE49-F238E27FC236}">
                <a16:creationId xmlns:a16="http://schemas.microsoft.com/office/drawing/2014/main" id="{3566E8B4-E1FC-FF73-3083-A90E2781CEE2}"/>
              </a:ext>
            </a:extLst>
          </p:cNvPr>
          <p:cNvPicPr>
            <a:picLocks noChangeAspect="1"/>
          </p:cNvPicPr>
          <p:nvPr/>
        </p:nvPicPr>
        <p:blipFill>
          <a:blip r:embed="rId3"/>
          <a:stretch>
            <a:fillRect/>
          </a:stretch>
        </p:blipFill>
        <p:spPr>
          <a:xfrm>
            <a:off x="488731" y="6457174"/>
            <a:ext cx="7913249" cy="5734826"/>
          </a:xfrm>
          <a:prstGeom prst="rect">
            <a:avLst/>
          </a:prstGeom>
        </p:spPr>
      </p:pic>
    </p:spTree>
    <p:extLst>
      <p:ext uri="{BB962C8B-B14F-4D97-AF65-F5344CB8AC3E}">
        <p14:creationId xmlns:p14="http://schemas.microsoft.com/office/powerpoint/2010/main" val="35080883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5756</TotalTime>
  <Words>4748</Words>
  <Application>Microsoft Office PowerPoint</Application>
  <PresentationFormat>Custom</PresentationFormat>
  <Paragraphs>593</Paragraphs>
  <Slides>113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37</cp:revision>
  <dcterms:created xsi:type="dcterms:W3CDTF">2024-08-20T15:24:36Z</dcterms:created>
  <dcterms:modified xsi:type="dcterms:W3CDTF">2024-11-27T19:34:56Z</dcterms:modified>
</cp:coreProperties>
</file>